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84" r:id="rId2"/>
    <p:sldId id="547" r:id="rId3"/>
    <p:sldId id="473" r:id="rId4"/>
    <p:sldId id="502" r:id="rId5"/>
    <p:sldId id="501" r:id="rId6"/>
    <p:sldId id="548" r:id="rId7"/>
    <p:sldId id="268" r:id="rId8"/>
    <p:sldId id="503" r:id="rId9"/>
    <p:sldId id="273" r:id="rId10"/>
    <p:sldId id="275" r:id="rId11"/>
    <p:sldId id="262" r:id="rId12"/>
    <p:sldId id="549" r:id="rId13"/>
    <p:sldId id="551" r:id="rId14"/>
    <p:sldId id="550" r:id="rId15"/>
    <p:sldId id="474" r:id="rId16"/>
    <p:sldId id="4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62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48B86A-2A63-43C6-A86C-EB006FFE86F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056EF2CC-1ABB-4707-AD37-11125BE5EEDB}">
      <dgm:prSet/>
      <dgm:spPr/>
      <dgm:t>
        <a:bodyPr/>
        <a:lstStyle/>
        <a:p>
          <a:r>
            <a:rPr lang="en-NZ" dirty="0"/>
            <a:t>Winter – time to gather</a:t>
          </a:r>
          <a:endParaRPr lang="en-US" dirty="0"/>
        </a:p>
      </dgm:t>
    </dgm:pt>
    <dgm:pt modelId="{C8857D17-2EBE-46EF-94AA-4E8D78DA5216}" type="parTrans" cxnId="{465AAA28-D59F-4F11-84AF-3699D08CE574}">
      <dgm:prSet/>
      <dgm:spPr/>
      <dgm:t>
        <a:bodyPr/>
        <a:lstStyle/>
        <a:p>
          <a:endParaRPr lang="en-US"/>
        </a:p>
      </dgm:t>
    </dgm:pt>
    <dgm:pt modelId="{118B5B8A-4A9A-4210-A6F3-02CDD75109AA}" type="sibTrans" cxnId="{465AAA28-D59F-4F11-84AF-3699D08CE574}">
      <dgm:prSet/>
      <dgm:spPr/>
      <dgm:t>
        <a:bodyPr/>
        <a:lstStyle/>
        <a:p>
          <a:endParaRPr lang="en-US"/>
        </a:p>
      </dgm:t>
    </dgm:pt>
    <dgm:pt modelId="{D08D8DDD-868C-4AB5-88F4-E68FB68956BA}">
      <dgm:prSet/>
      <dgm:spPr/>
      <dgm:t>
        <a:bodyPr/>
        <a:lstStyle/>
        <a:p>
          <a:r>
            <a:rPr lang="en-NZ" dirty="0"/>
            <a:t>Spring – time to dig, blooms, birds</a:t>
          </a:r>
          <a:endParaRPr lang="en-US" dirty="0"/>
        </a:p>
      </dgm:t>
    </dgm:pt>
    <dgm:pt modelId="{77542DF1-30DD-4013-BCE6-1BF63CC398C4}" type="parTrans" cxnId="{78D843AC-532B-4E75-AA30-A6B01EE234E5}">
      <dgm:prSet/>
      <dgm:spPr/>
      <dgm:t>
        <a:bodyPr/>
        <a:lstStyle/>
        <a:p>
          <a:endParaRPr lang="en-US"/>
        </a:p>
      </dgm:t>
    </dgm:pt>
    <dgm:pt modelId="{6CC23569-259A-4806-A3A1-18D6C54CF2D6}" type="sibTrans" cxnId="{78D843AC-532B-4E75-AA30-A6B01EE234E5}">
      <dgm:prSet/>
      <dgm:spPr/>
      <dgm:t>
        <a:bodyPr/>
        <a:lstStyle/>
        <a:p>
          <a:endParaRPr lang="en-US"/>
        </a:p>
      </dgm:t>
    </dgm:pt>
    <dgm:pt modelId="{CFB2E043-4754-46CE-9B3E-41B00CD8B470}">
      <dgm:prSet/>
      <dgm:spPr/>
      <dgm:t>
        <a:bodyPr/>
        <a:lstStyle/>
        <a:p>
          <a:r>
            <a:rPr lang="en-NZ" dirty="0"/>
            <a:t>Summer – garden and biodiversity time</a:t>
          </a:r>
          <a:endParaRPr lang="en-US" dirty="0"/>
        </a:p>
      </dgm:t>
    </dgm:pt>
    <dgm:pt modelId="{AF67A183-2330-4FF6-99E0-6E5E647A32DC}" type="parTrans" cxnId="{C2D339E3-B2BB-478F-8401-01F74A303DFA}">
      <dgm:prSet/>
      <dgm:spPr/>
      <dgm:t>
        <a:bodyPr/>
        <a:lstStyle/>
        <a:p>
          <a:endParaRPr lang="en-US"/>
        </a:p>
      </dgm:t>
    </dgm:pt>
    <dgm:pt modelId="{7C2B37EB-1D52-484D-83A6-9B4CEC9E0137}" type="sibTrans" cxnId="{C2D339E3-B2BB-478F-8401-01F74A303DFA}">
      <dgm:prSet/>
      <dgm:spPr/>
      <dgm:t>
        <a:bodyPr/>
        <a:lstStyle/>
        <a:p>
          <a:endParaRPr lang="en-US"/>
        </a:p>
      </dgm:t>
    </dgm:pt>
    <dgm:pt modelId="{904C77BE-DDB9-4E9D-8365-472ACAD5D614}">
      <dgm:prSet/>
      <dgm:spPr/>
      <dgm:t>
        <a:bodyPr/>
        <a:lstStyle/>
        <a:p>
          <a:r>
            <a:rPr lang="en-NZ" dirty="0"/>
            <a:t>Autumn – harvest time</a:t>
          </a:r>
          <a:endParaRPr lang="en-US" dirty="0"/>
        </a:p>
      </dgm:t>
    </dgm:pt>
    <dgm:pt modelId="{994D2F17-7877-4CA9-8DAA-80531A12A739}" type="parTrans" cxnId="{E0BA9A14-7B2E-47D2-BC9A-8500319F64DE}">
      <dgm:prSet/>
      <dgm:spPr/>
      <dgm:t>
        <a:bodyPr/>
        <a:lstStyle/>
        <a:p>
          <a:endParaRPr lang="en-US"/>
        </a:p>
      </dgm:t>
    </dgm:pt>
    <dgm:pt modelId="{F50A8635-DBBA-48CE-9FCB-F77B4F1B2A76}" type="sibTrans" cxnId="{E0BA9A14-7B2E-47D2-BC9A-8500319F64DE}">
      <dgm:prSet/>
      <dgm:spPr/>
      <dgm:t>
        <a:bodyPr/>
        <a:lstStyle/>
        <a:p>
          <a:endParaRPr lang="en-US"/>
        </a:p>
      </dgm:t>
    </dgm:pt>
    <dgm:pt modelId="{0570D6F7-B1BC-45DC-8CD6-3993CB339B0D}" type="pres">
      <dgm:prSet presAssocID="{4448B86A-2A63-43C6-A86C-EB006FFE86F3}" presName="root" presStyleCnt="0">
        <dgm:presLayoutVars>
          <dgm:dir/>
          <dgm:resizeHandles val="exact"/>
        </dgm:presLayoutVars>
      </dgm:prSet>
      <dgm:spPr/>
    </dgm:pt>
    <dgm:pt modelId="{BFCFA9B1-B03D-4F42-9A3C-2D3955BB5F06}" type="pres">
      <dgm:prSet presAssocID="{4448B86A-2A63-43C6-A86C-EB006FFE86F3}" presName="container" presStyleCnt="0">
        <dgm:presLayoutVars>
          <dgm:dir/>
          <dgm:resizeHandles val="exact"/>
        </dgm:presLayoutVars>
      </dgm:prSet>
      <dgm:spPr/>
    </dgm:pt>
    <dgm:pt modelId="{53BDE3D8-7F19-42E3-A5A7-8CF4E277E436}" type="pres">
      <dgm:prSet presAssocID="{056EF2CC-1ABB-4707-AD37-11125BE5EEDB}" presName="compNode" presStyleCnt="0"/>
      <dgm:spPr/>
    </dgm:pt>
    <dgm:pt modelId="{84CE8CD0-0A70-4F1D-9604-350BF143568E}" type="pres">
      <dgm:prSet presAssocID="{056EF2CC-1ABB-4707-AD37-11125BE5EEDB}" presName="iconBgRect" presStyleLbl="bgShp" presStyleIdx="0" presStyleCnt="4"/>
      <dgm:spPr/>
    </dgm:pt>
    <dgm:pt modelId="{4294AF7B-A312-40BF-BD65-1D9382B928A0}" type="pres">
      <dgm:prSet presAssocID="{056EF2CC-1ABB-4707-AD37-11125BE5EED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ter hat"/>
        </a:ext>
      </dgm:extLst>
    </dgm:pt>
    <dgm:pt modelId="{77789698-D1A1-46FC-B0E4-BB28CA7A8E55}" type="pres">
      <dgm:prSet presAssocID="{056EF2CC-1ABB-4707-AD37-11125BE5EEDB}" presName="spaceRect" presStyleCnt="0"/>
      <dgm:spPr/>
    </dgm:pt>
    <dgm:pt modelId="{78E9BEAF-27AA-4DAD-94CF-06DAB5DB9DF8}" type="pres">
      <dgm:prSet presAssocID="{056EF2CC-1ABB-4707-AD37-11125BE5EEDB}" presName="textRect" presStyleLbl="revTx" presStyleIdx="0" presStyleCnt="4">
        <dgm:presLayoutVars>
          <dgm:chMax val="1"/>
          <dgm:chPref val="1"/>
        </dgm:presLayoutVars>
      </dgm:prSet>
      <dgm:spPr/>
    </dgm:pt>
    <dgm:pt modelId="{ED476801-7C3C-468F-B2F7-E6E39C52A510}" type="pres">
      <dgm:prSet presAssocID="{118B5B8A-4A9A-4210-A6F3-02CDD75109AA}" presName="sibTrans" presStyleLbl="sibTrans2D1" presStyleIdx="0" presStyleCnt="0"/>
      <dgm:spPr/>
    </dgm:pt>
    <dgm:pt modelId="{1F4F90F3-B424-4B3E-8BC9-523B9D60F1E5}" type="pres">
      <dgm:prSet presAssocID="{D08D8DDD-868C-4AB5-88F4-E68FB68956BA}" presName="compNode" presStyleCnt="0"/>
      <dgm:spPr/>
    </dgm:pt>
    <dgm:pt modelId="{5FE81F88-E562-4A6A-94B9-0DCBB843A835}" type="pres">
      <dgm:prSet presAssocID="{D08D8DDD-868C-4AB5-88F4-E68FB68956BA}" presName="iconBgRect" presStyleLbl="bgShp" presStyleIdx="1" presStyleCnt="4"/>
      <dgm:spPr/>
    </dgm:pt>
    <dgm:pt modelId="{8F7ACAC6-5A4E-4A62-BCE6-ACA0655C1294}" type="pres">
      <dgm:prSet presAssocID="{D08D8DDD-868C-4AB5-88F4-E68FB68956B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 without Stem"/>
        </a:ext>
      </dgm:extLst>
    </dgm:pt>
    <dgm:pt modelId="{049D6DC8-8529-4816-83EB-3A2D494DCF99}" type="pres">
      <dgm:prSet presAssocID="{D08D8DDD-868C-4AB5-88F4-E68FB68956BA}" presName="spaceRect" presStyleCnt="0"/>
      <dgm:spPr/>
    </dgm:pt>
    <dgm:pt modelId="{EE88BD9C-9B8B-461A-B975-E23793B2BD3C}" type="pres">
      <dgm:prSet presAssocID="{D08D8DDD-868C-4AB5-88F4-E68FB68956BA}" presName="textRect" presStyleLbl="revTx" presStyleIdx="1" presStyleCnt="4">
        <dgm:presLayoutVars>
          <dgm:chMax val="1"/>
          <dgm:chPref val="1"/>
        </dgm:presLayoutVars>
      </dgm:prSet>
      <dgm:spPr/>
    </dgm:pt>
    <dgm:pt modelId="{474C9C58-E52C-49BF-A035-76A4C1ECEC61}" type="pres">
      <dgm:prSet presAssocID="{6CC23569-259A-4806-A3A1-18D6C54CF2D6}" presName="sibTrans" presStyleLbl="sibTrans2D1" presStyleIdx="0" presStyleCnt="0"/>
      <dgm:spPr/>
    </dgm:pt>
    <dgm:pt modelId="{93800D15-F9B3-4329-8304-EB4E784CA314}" type="pres">
      <dgm:prSet presAssocID="{CFB2E043-4754-46CE-9B3E-41B00CD8B470}" presName="compNode" presStyleCnt="0"/>
      <dgm:spPr/>
    </dgm:pt>
    <dgm:pt modelId="{FEFE4544-D30A-410F-A57D-F379D4A51711}" type="pres">
      <dgm:prSet presAssocID="{CFB2E043-4754-46CE-9B3E-41B00CD8B470}" presName="iconBgRect" presStyleLbl="bgShp" presStyleIdx="2" presStyleCnt="4"/>
      <dgm:spPr/>
    </dgm:pt>
    <dgm:pt modelId="{22E08CA4-FF7F-43CF-9C96-F5D8D5942FB2}" type="pres">
      <dgm:prSet presAssocID="{CFB2E043-4754-46CE-9B3E-41B00CD8B47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m tree"/>
        </a:ext>
      </dgm:extLst>
    </dgm:pt>
    <dgm:pt modelId="{2B540A77-9777-4DE1-84E3-BE28CC04C72A}" type="pres">
      <dgm:prSet presAssocID="{CFB2E043-4754-46CE-9B3E-41B00CD8B470}" presName="spaceRect" presStyleCnt="0"/>
      <dgm:spPr/>
    </dgm:pt>
    <dgm:pt modelId="{939A6A5F-F174-4D97-9114-56B0F9877530}" type="pres">
      <dgm:prSet presAssocID="{CFB2E043-4754-46CE-9B3E-41B00CD8B470}" presName="textRect" presStyleLbl="revTx" presStyleIdx="2" presStyleCnt="4">
        <dgm:presLayoutVars>
          <dgm:chMax val="1"/>
          <dgm:chPref val="1"/>
        </dgm:presLayoutVars>
      </dgm:prSet>
      <dgm:spPr/>
    </dgm:pt>
    <dgm:pt modelId="{51002B35-50E9-4C7B-9033-7FB477AFA73B}" type="pres">
      <dgm:prSet presAssocID="{7C2B37EB-1D52-484D-83A6-9B4CEC9E0137}" presName="sibTrans" presStyleLbl="sibTrans2D1" presStyleIdx="0" presStyleCnt="0"/>
      <dgm:spPr/>
    </dgm:pt>
    <dgm:pt modelId="{7A5C04E3-065E-42A5-BB32-3FCC4328CE00}" type="pres">
      <dgm:prSet presAssocID="{904C77BE-DDB9-4E9D-8365-472ACAD5D614}" presName="compNode" presStyleCnt="0"/>
      <dgm:spPr/>
    </dgm:pt>
    <dgm:pt modelId="{0213E642-00EB-4465-AEC3-53AD165FE143}" type="pres">
      <dgm:prSet presAssocID="{904C77BE-DDB9-4E9D-8365-472ACAD5D614}" presName="iconBgRect" presStyleLbl="bgShp" presStyleIdx="3" presStyleCnt="4"/>
      <dgm:spPr/>
    </dgm:pt>
    <dgm:pt modelId="{E8741E5D-7B91-480B-B271-A5FE69E2E0EF}" type="pres">
      <dgm:prSet presAssocID="{904C77BE-DDB9-4E9D-8365-472ACAD5D61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oked Turkey"/>
        </a:ext>
      </dgm:extLst>
    </dgm:pt>
    <dgm:pt modelId="{EBFDB95F-7F56-4A46-93FA-1232C80D8F4A}" type="pres">
      <dgm:prSet presAssocID="{904C77BE-DDB9-4E9D-8365-472ACAD5D614}" presName="spaceRect" presStyleCnt="0"/>
      <dgm:spPr/>
    </dgm:pt>
    <dgm:pt modelId="{AC52C684-3229-4A7E-A711-77233E6BF7E8}" type="pres">
      <dgm:prSet presAssocID="{904C77BE-DDB9-4E9D-8365-472ACAD5D61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1B5ED0C-338D-4E66-8B48-ADF09015DB41}" type="presOf" srcId="{6CC23569-259A-4806-A3A1-18D6C54CF2D6}" destId="{474C9C58-E52C-49BF-A035-76A4C1ECEC61}" srcOrd="0" destOrd="0" presId="urn:microsoft.com/office/officeart/2018/2/layout/IconCircleList"/>
    <dgm:cxn modelId="{E0BA9A14-7B2E-47D2-BC9A-8500319F64DE}" srcId="{4448B86A-2A63-43C6-A86C-EB006FFE86F3}" destId="{904C77BE-DDB9-4E9D-8365-472ACAD5D614}" srcOrd="3" destOrd="0" parTransId="{994D2F17-7877-4CA9-8DAA-80531A12A739}" sibTransId="{F50A8635-DBBA-48CE-9FCB-F77B4F1B2A76}"/>
    <dgm:cxn modelId="{D4DFAD22-722C-46D6-A770-D369960002FA}" type="presOf" srcId="{904C77BE-DDB9-4E9D-8365-472ACAD5D614}" destId="{AC52C684-3229-4A7E-A711-77233E6BF7E8}" srcOrd="0" destOrd="0" presId="urn:microsoft.com/office/officeart/2018/2/layout/IconCircleList"/>
    <dgm:cxn modelId="{465AAA28-D59F-4F11-84AF-3699D08CE574}" srcId="{4448B86A-2A63-43C6-A86C-EB006FFE86F3}" destId="{056EF2CC-1ABB-4707-AD37-11125BE5EEDB}" srcOrd="0" destOrd="0" parTransId="{C8857D17-2EBE-46EF-94AA-4E8D78DA5216}" sibTransId="{118B5B8A-4A9A-4210-A6F3-02CDD75109AA}"/>
    <dgm:cxn modelId="{AE44CB3A-47B5-406F-9B43-57D3E9D7CFA0}" type="presOf" srcId="{118B5B8A-4A9A-4210-A6F3-02CDD75109AA}" destId="{ED476801-7C3C-468F-B2F7-E6E39C52A510}" srcOrd="0" destOrd="0" presId="urn:microsoft.com/office/officeart/2018/2/layout/IconCircleList"/>
    <dgm:cxn modelId="{B8059161-C98A-4D34-839A-FF29D39071DA}" type="presOf" srcId="{D08D8DDD-868C-4AB5-88F4-E68FB68956BA}" destId="{EE88BD9C-9B8B-461A-B975-E23793B2BD3C}" srcOrd="0" destOrd="0" presId="urn:microsoft.com/office/officeart/2018/2/layout/IconCircleList"/>
    <dgm:cxn modelId="{CBD5816A-6AEF-462A-A14C-F7DDA19D73FF}" type="presOf" srcId="{7C2B37EB-1D52-484D-83A6-9B4CEC9E0137}" destId="{51002B35-50E9-4C7B-9033-7FB477AFA73B}" srcOrd="0" destOrd="0" presId="urn:microsoft.com/office/officeart/2018/2/layout/IconCircleList"/>
    <dgm:cxn modelId="{3BACA783-70FC-4F07-9360-C72436DCAF61}" type="presOf" srcId="{056EF2CC-1ABB-4707-AD37-11125BE5EEDB}" destId="{78E9BEAF-27AA-4DAD-94CF-06DAB5DB9DF8}" srcOrd="0" destOrd="0" presId="urn:microsoft.com/office/officeart/2018/2/layout/IconCircleList"/>
    <dgm:cxn modelId="{5E49C5A5-99BD-4789-BC60-7455A6458AC0}" type="presOf" srcId="{CFB2E043-4754-46CE-9B3E-41B00CD8B470}" destId="{939A6A5F-F174-4D97-9114-56B0F9877530}" srcOrd="0" destOrd="0" presId="urn:microsoft.com/office/officeart/2018/2/layout/IconCircleList"/>
    <dgm:cxn modelId="{78D843AC-532B-4E75-AA30-A6B01EE234E5}" srcId="{4448B86A-2A63-43C6-A86C-EB006FFE86F3}" destId="{D08D8DDD-868C-4AB5-88F4-E68FB68956BA}" srcOrd="1" destOrd="0" parTransId="{77542DF1-30DD-4013-BCE6-1BF63CC398C4}" sibTransId="{6CC23569-259A-4806-A3A1-18D6C54CF2D6}"/>
    <dgm:cxn modelId="{9C4CC3B8-FAA8-48EF-A3EA-D7DD5BEDED6A}" type="presOf" srcId="{4448B86A-2A63-43C6-A86C-EB006FFE86F3}" destId="{0570D6F7-B1BC-45DC-8CD6-3993CB339B0D}" srcOrd="0" destOrd="0" presId="urn:microsoft.com/office/officeart/2018/2/layout/IconCircleList"/>
    <dgm:cxn modelId="{C2D339E3-B2BB-478F-8401-01F74A303DFA}" srcId="{4448B86A-2A63-43C6-A86C-EB006FFE86F3}" destId="{CFB2E043-4754-46CE-9B3E-41B00CD8B470}" srcOrd="2" destOrd="0" parTransId="{AF67A183-2330-4FF6-99E0-6E5E647A32DC}" sibTransId="{7C2B37EB-1D52-484D-83A6-9B4CEC9E0137}"/>
    <dgm:cxn modelId="{4C97E062-921F-4D8E-AC0F-216EBE407D60}" type="presParOf" srcId="{0570D6F7-B1BC-45DC-8CD6-3993CB339B0D}" destId="{BFCFA9B1-B03D-4F42-9A3C-2D3955BB5F06}" srcOrd="0" destOrd="0" presId="urn:microsoft.com/office/officeart/2018/2/layout/IconCircleList"/>
    <dgm:cxn modelId="{D633F1B1-BFA7-49F9-8036-2A7DCB843639}" type="presParOf" srcId="{BFCFA9B1-B03D-4F42-9A3C-2D3955BB5F06}" destId="{53BDE3D8-7F19-42E3-A5A7-8CF4E277E436}" srcOrd="0" destOrd="0" presId="urn:microsoft.com/office/officeart/2018/2/layout/IconCircleList"/>
    <dgm:cxn modelId="{C2B6D544-83DB-4196-BF9F-CA68A39A5A2A}" type="presParOf" srcId="{53BDE3D8-7F19-42E3-A5A7-8CF4E277E436}" destId="{84CE8CD0-0A70-4F1D-9604-350BF143568E}" srcOrd="0" destOrd="0" presId="urn:microsoft.com/office/officeart/2018/2/layout/IconCircleList"/>
    <dgm:cxn modelId="{A57F6A05-3177-4AEA-8EE6-72D128EDD097}" type="presParOf" srcId="{53BDE3D8-7F19-42E3-A5A7-8CF4E277E436}" destId="{4294AF7B-A312-40BF-BD65-1D9382B928A0}" srcOrd="1" destOrd="0" presId="urn:microsoft.com/office/officeart/2018/2/layout/IconCircleList"/>
    <dgm:cxn modelId="{8CB12DC7-EF04-47C1-B7DA-8A6557DBD511}" type="presParOf" srcId="{53BDE3D8-7F19-42E3-A5A7-8CF4E277E436}" destId="{77789698-D1A1-46FC-B0E4-BB28CA7A8E55}" srcOrd="2" destOrd="0" presId="urn:microsoft.com/office/officeart/2018/2/layout/IconCircleList"/>
    <dgm:cxn modelId="{F4A76F2D-32D3-4940-B753-0AB187094F57}" type="presParOf" srcId="{53BDE3D8-7F19-42E3-A5A7-8CF4E277E436}" destId="{78E9BEAF-27AA-4DAD-94CF-06DAB5DB9DF8}" srcOrd="3" destOrd="0" presId="urn:microsoft.com/office/officeart/2018/2/layout/IconCircleList"/>
    <dgm:cxn modelId="{48E47FF3-E7EC-448D-8E4E-645D4A84CD0A}" type="presParOf" srcId="{BFCFA9B1-B03D-4F42-9A3C-2D3955BB5F06}" destId="{ED476801-7C3C-468F-B2F7-E6E39C52A510}" srcOrd="1" destOrd="0" presId="urn:microsoft.com/office/officeart/2018/2/layout/IconCircleList"/>
    <dgm:cxn modelId="{A09939A2-F7AD-4DEC-BF06-360685BC1CD4}" type="presParOf" srcId="{BFCFA9B1-B03D-4F42-9A3C-2D3955BB5F06}" destId="{1F4F90F3-B424-4B3E-8BC9-523B9D60F1E5}" srcOrd="2" destOrd="0" presId="urn:microsoft.com/office/officeart/2018/2/layout/IconCircleList"/>
    <dgm:cxn modelId="{2EC12D53-DC70-44A9-9C96-CD52A1F5CD14}" type="presParOf" srcId="{1F4F90F3-B424-4B3E-8BC9-523B9D60F1E5}" destId="{5FE81F88-E562-4A6A-94B9-0DCBB843A835}" srcOrd="0" destOrd="0" presId="urn:microsoft.com/office/officeart/2018/2/layout/IconCircleList"/>
    <dgm:cxn modelId="{F16CA278-6F21-42D8-ACA7-0E821864C83F}" type="presParOf" srcId="{1F4F90F3-B424-4B3E-8BC9-523B9D60F1E5}" destId="{8F7ACAC6-5A4E-4A62-BCE6-ACA0655C1294}" srcOrd="1" destOrd="0" presId="urn:microsoft.com/office/officeart/2018/2/layout/IconCircleList"/>
    <dgm:cxn modelId="{F3829AF0-D4B7-4A18-BD5E-0BAEACF749D1}" type="presParOf" srcId="{1F4F90F3-B424-4B3E-8BC9-523B9D60F1E5}" destId="{049D6DC8-8529-4816-83EB-3A2D494DCF99}" srcOrd="2" destOrd="0" presId="urn:microsoft.com/office/officeart/2018/2/layout/IconCircleList"/>
    <dgm:cxn modelId="{867AC3E5-D136-4499-A442-F4540C502D59}" type="presParOf" srcId="{1F4F90F3-B424-4B3E-8BC9-523B9D60F1E5}" destId="{EE88BD9C-9B8B-461A-B975-E23793B2BD3C}" srcOrd="3" destOrd="0" presId="urn:microsoft.com/office/officeart/2018/2/layout/IconCircleList"/>
    <dgm:cxn modelId="{218A227C-E7D5-4BFC-99C5-14827C4D4C51}" type="presParOf" srcId="{BFCFA9B1-B03D-4F42-9A3C-2D3955BB5F06}" destId="{474C9C58-E52C-49BF-A035-76A4C1ECEC61}" srcOrd="3" destOrd="0" presId="urn:microsoft.com/office/officeart/2018/2/layout/IconCircleList"/>
    <dgm:cxn modelId="{543855A8-7525-427D-9347-C5E73F680246}" type="presParOf" srcId="{BFCFA9B1-B03D-4F42-9A3C-2D3955BB5F06}" destId="{93800D15-F9B3-4329-8304-EB4E784CA314}" srcOrd="4" destOrd="0" presId="urn:microsoft.com/office/officeart/2018/2/layout/IconCircleList"/>
    <dgm:cxn modelId="{BDF89E61-9281-46A0-B543-41169CBF1AFA}" type="presParOf" srcId="{93800D15-F9B3-4329-8304-EB4E784CA314}" destId="{FEFE4544-D30A-410F-A57D-F379D4A51711}" srcOrd="0" destOrd="0" presId="urn:microsoft.com/office/officeart/2018/2/layout/IconCircleList"/>
    <dgm:cxn modelId="{91E57B86-B473-425E-AFC8-99B2E77E898A}" type="presParOf" srcId="{93800D15-F9B3-4329-8304-EB4E784CA314}" destId="{22E08CA4-FF7F-43CF-9C96-F5D8D5942FB2}" srcOrd="1" destOrd="0" presId="urn:microsoft.com/office/officeart/2018/2/layout/IconCircleList"/>
    <dgm:cxn modelId="{C505EB3D-2B9E-47FA-83C0-C18E88F8197B}" type="presParOf" srcId="{93800D15-F9B3-4329-8304-EB4E784CA314}" destId="{2B540A77-9777-4DE1-84E3-BE28CC04C72A}" srcOrd="2" destOrd="0" presId="urn:microsoft.com/office/officeart/2018/2/layout/IconCircleList"/>
    <dgm:cxn modelId="{5B054D1E-E6BF-4B8D-8D7B-D5C42BFA2462}" type="presParOf" srcId="{93800D15-F9B3-4329-8304-EB4E784CA314}" destId="{939A6A5F-F174-4D97-9114-56B0F9877530}" srcOrd="3" destOrd="0" presId="urn:microsoft.com/office/officeart/2018/2/layout/IconCircleList"/>
    <dgm:cxn modelId="{3F5569FE-1820-481A-A08F-89FD881F4032}" type="presParOf" srcId="{BFCFA9B1-B03D-4F42-9A3C-2D3955BB5F06}" destId="{51002B35-50E9-4C7B-9033-7FB477AFA73B}" srcOrd="5" destOrd="0" presId="urn:microsoft.com/office/officeart/2018/2/layout/IconCircleList"/>
    <dgm:cxn modelId="{8A75D8C9-2A64-41DB-AB36-DE9087733502}" type="presParOf" srcId="{BFCFA9B1-B03D-4F42-9A3C-2D3955BB5F06}" destId="{7A5C04E3-065E-42A5-BB32-3FCC4328CE00}" srcOrd="6" destOrd="0" presId="urn:microsoft.com/office/officeart/2018/2/layout/IconCircleList"/>
    <dgm:cxn modelId="{5A896F91-2697-465F-BDE5-FF7DCD18B502}" type="presParOf" srcId="{7A5C04E3-065E-42A5-BB32-3FCC4328CE00}" destId="{0213E642-00EB-4465-AEC3-53AD165FE143}" srcOrd="0" destOrd="0" presId="urn:microsoft.com/office/officeart/2018/2/layout/IconCircleList"/>
    <dgm:cxn modelId="{025CA41A-2A04-46B5-84C5-3230E4739008}" type="presParOf" srcId="{7A5C04E3-065E-42A5-BB32-3FCC4328CE00}" destId="{E8741E5D-7B91-480B-B271-A5FE69E2E0EF}" srcOrd="1" destOrd="0" presId="urn:microsoft.com/office/officeart/2018/2/layout/IconCircleList"/>
    <dgm:cxn modelId="{1165AFD8-9D04-410F-AD98-C5D882A6C669}" type="presParOf" srcId="{7A5C04E3-065E-42A5-BB32-3FCC4328CE00}" destId="{EBFDB95F-7F56-4A46-93FA-1232C80D8F4A}" srcOrd="2" destOrd="0" presId="urn:microsoft.com/office/officeart/2018/2/layout/IconCircleList"/>
    <dgm:cxn modelId="{0E43CC17-000C-4530-BE97-D2E2B395F9F4}" type="presParOf" srcId="{7A5C04E3-065E-42A5-BB32-3FCC4328CE00}" destId="{AC52C684-3229-4A7E-A711-77233E6BF7E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D860E4-62D6-4A46-9421-6B65FA3A089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CD427103-0E6D-40A3-8CE8-AC2847416A61}">
      <dgm:prSet custT="1"/>
      <dgm:spPr/>
      <dgm:t>
        <a:bodyPr/>
        <a:lstStyle/>
        <a:p>
          <a:pPr>
            <a:defRPr cap="all"/>
          </a:pPr>
          <a:r>
            <a:rPr lang="en-NZ" sz="2400" dirty="0"/>
            <a:t>Sun = season</a:t>
          </a:r>
          <a:endParaRPr lang="en-US" sz="2400" dirty="0"/>
        </a:p>
      </dgm:t>
    </dgm:pt>
    <dgm:pt modelId="{1892FE81-2FED-43BD-A06F-372A652B1973}" type="parTrans" cxnId="{7FCEF956-2311-4EFA-8BFC-B9F1D301072E}">
      <dgm:prSet/>
      <dgm:spPr/>
      <dgm:t>
        <a:bodyPr/>
        <a:lstStyle/>
        <a:p>
          <a:endParaRPr lang="en-US"/>
        </a:p>
      </dgm:t>
    </dgm:pt>
    <dgm:pt modelId="{C8851264-EC59-4CD5-B910-08E181FD929A}" type="sibTrans" cxnId="{7FCEF956-2311-4EFA-8BFC-B9F1D301072E}">
      <dgm:prSet/>
      <dgm:spPr/>
      <dgm:t>
        <a:bodyPr/>
        <a:lstStyle/>
        <a:p>
          <a:endParaRPr lang="en-US"/>
        </a:p>
      </dgm:t>
    </dgm:pt>
    <dgm:pt modelId="{F58320F0-3594-4FD9-8073-C0917C24A5EF}">
      <dgm:prSet custT="1"/>
      <dgm:spPr/>
      <dgm:t>
        <a:bodyPr/>
        <a:lstStyle/>
        <a:p>
          <a:pPr>
            <a:defRPr cap="all"/>
          </a:pPr>
          <a:r>
            <a:rPr lang="en-NZ" sz="2400" dirty="0"/>
            <a:t>Star   (dawn sky) = period of season</a:t>
          </a:r>
          <a:endParaRPr lang="en-US" sz="2400" dirty="0"/>
        </a:p>
      </dgm:t>
    </dgm:pt>
    <dgm:pt modelId="{98C63442-C227-43FA-B013-A70A6C864DFB}" type="parTrans" cxnId="{C08F6B47-7DE1-4B67-BB20-1B3CB8C76C95}">
      <dgm:prSet/>
      <dgm:spPr/>
      <dgm:t>
        <a:bodyPr/>
        <a:lstStyle/>
        <a:p>
          <a:endParaRPr lang="en-US"/>
        </a:p>
      </dgm:t>
    </dgm:pt>
    <dgm:pt modelId="{055B3AF5-2CAD-404B-B2A9-8C4C0A5F598D}" type="sibTrans" cxnId="{C08F6B47-7DE1-4B67-BB20-1B3CB8C76C95}">
      <dgm:prSet/>
      <dgm:spPr/>
      <dgm:t>
        <a:bodyPr/>
        <a:lstStyle/>
        <a:p>
          <a:endParaRPr lang="en-US"/>
        </a:p>
      </dgm:t>
    </dgm:pt>
    <dgm:pt modelId="{E879D734-8726-4F0E-AA12-22641A0FE2D1}">
      <dgm:prSet custT="1"/>
      <dgm:spPr/>
      <dgm:t>
        <a:bodyPr/>
        <a:lstStyle/>
        <a:p>
          <a:pPr>
            <a:defRPr cap="all"/>
          </a:pPr>
          <a:r>
            <a:rPr lang="en-NZ" sz="2400" dirty="0"/>
            <a:t>Moon phase = activities for the period</a:t>
          </a:r>
          <a:endParaRPr lang="en-US" sz="2400" dirty="0"/>
        </a:p>
      </dgm:t>
    </dgm:pt>
    <dgm:pt modelId="{83E768C3-D25D-443E-88A5-4593901011AB}" type="parTrans" cxnId="{CEF396C3-76AC-4DD0-913E-F57E7199B2D6}">
      <dgm:prSet/>
      <dgm:spPr/>
      <dgm:t>
        <a:bodyPr/>
        <a:lstStyle/>
        <a:p>
          <a:endParaRPr lang="en-US"/>
        </a:p>
      </dgm:t>
    </dgm:pt>
    <dgm:pt modelId="{6BEE2313-7202-4675-9773-0A56054FC555}" type="sibTrans" cxnId="{CEF396C3-76AC-4DD0-913E-F57E7199B2D6}">
      <dgm:prSet/>
      <dgm:spPr/>
      <dgm:t>
        <a:bodyPr/>
        <a:lstStyle/>
        <a:p>
          <a:endParaRPr lang="en-US"/>
        </a:p>
      </dgm:t>
    </dgm:pt>
    <dgm:pt modelId="{663DCB2F-F20E-45C7-9743-8FE766D806DE}">
      <dgm:prSet custT="1"/>
      <dgm:spPr/>
      <dgm:t>
        <a:bodyPr/>
        <a:lstStyle/>
        <a:p>
          <a:pPr>
            <a:defRPr cap="all"/>
          </a:pPr>
          <a:r>
            <a:rPr lang="en-NZ" sz="2400" dirty="0"/>
            <a:t>Environment= natural indicators</a:t>
          </a:r>
          <a:endParaRPr lang="en-US" sz="2400" dirty="0"/>
        </a:p>
      </dgm:t>
    </dgm:pt>
    <dgm:pt modelId="{32ECC1B4-FAC8-4C84-A278-A66DDEC30A90}" type="parTrans" cxnId="{B5AF6760-2835-4589-82A3-DFB8369CB42D}">
      <dgm:prSet/>
      <dgm:spPr/>
      <dgm:t>
        <a:bodyPr/>
        <a:lstStyle/>
        <a:p>
          <a:endParaRPr lang="en-US"/>
        </a:p>
      </dgm:t>
    </dgm:pt>
    <dgm:pt modelId="{C612854D-6A08-4924-8881-4B1D520F64B2}" type="sibTrans" cxnId="{B5AF6760-2835-4589-82A3-DFB8369CB42D}">
      <dgm:prSet/>
      <dgm:spPr/>
      <dgm:t>
        <a:bodyPr/>
        <a:lstStyle/>
        <a:p>
          <a:endParaRPr lang="en-US"/>
        </a:p>
      </dgm:t>
    </dgm:pt>
    <dgm:pt modelId="{9BB59F62-CB93-4289-A2ED-F13319CECE92}" type="pres">
      <dgm:prSet presAssocID="{BAD860E4-62D6-4A46-9421-6B65FA3A0890}" presName="root" presStyleCnt="0">
        <dgm:presLayoutVars>
          <dgm:dir/>
          <dgm:resizeHandles val="exact"/>
        </dgm:presLayoutVars>
      </dgm:prSet>
      <dgm:spPr/>
    </dgm:pt>
    <dgm:pt modelId="{8816E4B8-E563-4936-B7F8-9C71155E325E}" type="pres">
      <dgm:prSet presAssocID="{CD427103-0E6D-40A3-8CE8-AC2847416A61}" presName="compNode" presStyleCnt="0"/>
      <dgm:spPr/>
    </dgm:pt>
    <dgm:pt modelId="{4B9C0E00-D9C4-4634-BDC5-EF65815D6094}" type="pres">
      <dgm:prSet presAssocID="{CD427103-0E6D-40A3-8CE8-AC2847416A61}" presName="iconBgRect" presStyleLbl="bgShp" presStyleIdx="0" presStyleCnt="4" custLinFactNeighborX="8037" custLinFactNeighborY="18485"/>
      <dgm:spPr/>
    </dgm:pt>
    <dgm:pt modelId="{33096E3F-DFF2-4012-80E5-ADBD436E9C1B}" type="pres">
      <dgm:prSet presAssocID="{CD427103-0E6D-40A3-8CE8-AC2847416A61}" presName="iconRect" presStyleLbl="node1" presStyleIdx="0" presStyleCnt="4" custLinFactNeighborX="14007" custLinFactNeighborY="3221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757BDCB9-82F6-4990-8B6B-CA9F6AE24145}" type="pres">
      <dgm:prSet presAssocID="{CD427103-0E6D-40A3-8CE8-AC2847416A61}" presName="spaceRect" presStyleCnt="0"/>
      <dgm:spPr/>
    </dgm:pt>
    <dgm:pt modelId="{F9691609-A4A7-45EF-8A20-CAD50323D973}" type="pres">
      <dgm:prSet presAssocID="{CD427103-0E6D-40A3-8CE8-AC2847416A61}" presName="textRect" presStyleLbl="revTx" presStyleIdx="0" presStyleCnt="4" custLinFactNeighborX="4903" custLinFactNeighborY="32456">
        <dgm:presLayoutVars>
          <dgm:chMax val="1"/>
          <dgm:chPref val="1"/>
        </dgm:presLayoutVars>
      </dgm:prSet>
      <dgm:spPr/>
    </dgm:pt>
    <dgm:pt modelId="{0D32E53D-8DAF-4D40-90FC-447B1080DE8B}" type="pres">
      <dgm:prSet presAssocID="{C8851264-EC59-4CD5-B910-08E181FD929A}" presName="sibTrans" presStyleCnt="0"/>
      <dgm:spPr/>
    </dgm:pt>
    <dgm:pt modelId="{F37DF502-861E-43BE-9402-FD7A0CC6A4B3}" type="pres">
      <dgm:prSet presAssocID="{F58320F0-3594-4FD9-8073-C0917C24A5EF}" presName="compNode" presStyleCnt="0"/>
      <dgm:spPr/>
    </dgm:pt>
    <dgm:pt modelId="{D384E2F6-17F7-4823-9956-026CB95457AA}" type="pres">
      <dgm:prSet presAssocID="{F58320F0-3594-4FD9-8073-C0917C24A5EF}" presName="iconBgRect" presStyleLbl="bgShp" presStyleIdx="1" presStyleCnt="4" custLinFactNeighborX="8037" custLinFactNeighborY="18485"/>
      <dgm:spPr/>
    </dgm:pt>
    <dgm:pt modelId="{D3EADB9C-94F3-4ED7-A5BB-EF1CC592E6DD}" type="pres">
      <dgm:prSet presAssocID="{F58320F0-3594-4FD9-8073-C0917C24A5EF}" presName="iconRect" presStyleLbl="node1" presStyleIdx="1" presStyleCnt="4" custLinFactNeighborX="14007" custLinFactNeighborY="3221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439F0A35-9209-4E86-9F57-F2F8B95205F8}" type="pres">
      <dgm:prSet presAssocID="{F58320F0-3594-4FD9-8073-C0917C24A5EF}" presName="spaceRect" presStyleCnt="0"/>
      <dgm:spPr/>
    </dgm:pt>
    <dgm:pt modelId="{9737C4CC-6E20-4F42-8AC6-CB317C8FF039}" type="pres">
      <dgm:prSet presAssocID="{F58320F0-3594-4FD9-8073-C0917C24A5EF}" presName="textRect" presStyleLbl="revTx" presStyleIdx="1" presStyleCnt="4" custScaleX="125169" custLinFactNeighborX="4903" custLinFactNeighborY="32456">
        <dgm:presLayoutVars>
          <dgm:chMax val="1"/>
          <dgm:chPref val="1"/>
        </dgm:presLayoutVars>
      </dgm:prSet>
      <dgm:spPr/>
    </dgm:pt>
    <dgm:pt modelId="{AA84E5A9-6B84-43C9-8E4A-ECDCBC9AC644}" type="pres">
      <dgm:prSet presAssocID="{055B3AF5-2CAD-404B-B2A9-8C4C0A5F598D}" presName="sibTrans" presStyleCnt="0"/>
      <dgm:spPr/>
    </dgm:pt>
    <dgm:pt modelId="{12831DDB-CC9F-4098-AD65-D150C6DA2307}" type="pres">
      <dgm:prSet presAssocID="{E879D734-8726-4F0E-AA12-22641A0FE2D1}" presName="compNode" presStyleCnt="0"/>
      <dgm:spPr/>
    </dgm:pt>
    <dgm:pt modelId="{346CB4D3-8737-4E42-8B5F-5BCBAB185043}" type="pres">
      <dgm:prSet presAssocID="{E879D734-8726-4F0E-AA12-22641A0FE2D1}" presName="iconBgRect" presStyleLbl="bgShp" presStyleIdx="2" presStyleCnt="4" custLinFactNeighborX="8037" custLinFactNeighborY="18485"/>
      <dgm:spPr/>
    </dgm:pt>
    <dgm:pt modelId="{5A067EC6-788C-4BA1-B3F8-969A732C8E34}" type="pres">
      <dgm:prSet presAssocID="{E879D734-8726-4F0E-AA12-22641A0FE2D1}" presName="iconRect" presStyleLbl="node1" presStyleIdx="2" presStyleCnt="4" custLinFactNeighborX="14007" custLinFactNeighborY="3221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on"/>
        </a:ext>
      </dgm:extLst>
    </dgm:pt>
    <dgm:pt modelId="{F4CDF562-8050-488E-A771-3D47A7030915}" type="pres">
      <dgm:prSet presAssocID="{E879D734-8726-4F0E-AA12-22641A0FE2D1}" presName="spaceRect" presStyleCnt="0"/>
      <dgm:spPr/>
    </dgm:pt>
    <dgm:pt modelId="{6427F247-5149-4E21-B35C-99C9765E419B}" type="pres">
      <dgm:prSet presAssocID="{E879D734-8726-4F0E-AA12-22641A0FE2D1}" presName="textRect" presStyleLbl="revTx" presStyleIdx="2" presStyleCnt="4" custLinFactNeighborX="4903" custLinFactNeighborY="32456">
        <dgm:presLayoutVars>
          <dgm:chMax val="1"/>
          <dgm:chPref val="1"/>
        </dgm:presLayoutVars>
      </dgm:prSet>
      <dgm:spPr/>
    </dgm:pt>
    <dgm:pt modelId="{BC484379-7E08-48AC-9636-CFEA3903C508}" type="pres">
      <dgm:prSet presAssocID="{6BEE2313-7202-4675-9773-0A56054FC555}" presName="sibTrans" presStyleCnt="0"/>
      <dgm:spPr/>
    </dgm:pt>
    <dgm:pt modelId="{6AC0CDDE-5F85-4056-832E-EC406104A832}" type="pres">
      <dgm:prSet presAssocID="{663DCB2F-F20E-45C7-9743-8FE766D806DE}" presName="compNode" presStyleCnt="0"/>
      <dgm:spPr/>
    </dgm:pt>
    <dgm:pt modelId="{9D080791-EADF-4C9D-BB5E-7E0EE21BB1AD}" type="pres">
      <dgm:prSet presAssocID="{663DCB2F-F20E-45C7-9743-8FE766D806DE}" presName="iconBgRect" presStyleLbl="bgShp" presStyleIdx="3" presStyleCnt="4" custLinFactNeighborX="8037" custLinFactNeighborY="18485"/>
      <dgm:spPr/>
    </dgm:pt>
    <dgm:pt modelId="{5ED396B4-58C3-453E-A164-FDFEB8AB3D58}" type="pres">
      <dgm:prSet presAssocID="{663DCB2F-F20E-45C7-9743-8FE766D806DE}" presName="iconRect" presStyleLbl="node1" presStyleIdx="3" presStyleCnt="4" custLinFactNeighborX="14007" custLinFactNeighborY="322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7FDC85CC-D81D-46C3-86A3-F1973E2F0B52}" type="pres">
      <dgm:prSet presAssocID="{663DCB2F-F20E-45C7-9743-8FE766D806DE}" presName="spaceRect" presStyleCnt="0"/>
      <dgm:spPr/>
    </dgm:pt>
    <dgm:pt modelId="{F9E854EF-8E40-4478-B0FC-6AAE7A06EED1}" type="pres">
      <dgm:prSet presAssocID="{663DCB2F-F20E-45C7-9743-8FE766D806DE}" presName="textRect" presStyleLbl="revTx" presStyleIdx="3" presStyleCnt="4" custScaleX="117170" custLinFactNeighborX="4903" custLinFactNeighborY="32456">
        <dgm:presLayoutVars>
          <dgm:chMax val="1"/>
          <dgm:chPref val="1"/>
        </dgm:presLayoutVars>
      </dgm:prSet>
      <dgm:spPr/>
    </dgm:pt>
  </dgm:ptLst>
  <dgm:cxnLst>
    <dgm:cxn modelId="{52EAF617-3455-4241-ADEF-CF749295B752}" type="presOf" srcId="{F58320F0-3594-4FD9-8073-C0917C24A5EF}" destId="{9737C4CC-6E20-4F42-8AC6-CB317C8FF039}" srcOrd="0" destOrd="0" presId="urn:microsoft.com/office/officeart/2018/5/layout/IconCircleLabelList"/>
    <dgm:cxn modelId="{B5AF6760-2835-4589-82A3-DFB8369CB42D}" srcId="{BAD860E4-62D6-4A46-9421-6B65FA3A0890}" destId="{663DCB2F-F20E-45C7-9743-8FE766D806DE}" srcOrd="3" destOrd="0" parTransId="{32ECC1B4-FAC8-4C84-A278-A66DDEC30A90}" sibTransId="{C612854D-6A08-4924-8881-4B1D520F64B2}"/>
    <dgm:cxn modelId="{C08F6B47-7DE1-4B67-BB20-1B3CB8C76C95}" srcId="{BAD860E4-62D6-4A46-9421-6B65FA3A0890}" destId="{F58320F0-3594-4FD9-8073-C0917C24A5EF}" srcOrd="1" destOrd="0" parTransId="{98C63442-C227-43FA-B013-A70A6C864DFB}" sibTransId="{055B3AF5-2CAD-404B-B2A9-8C4C0A5F598D}"/>
    <dgm:cxn modelId="{7FCEF956-2311-4EFA-8BFC-B9F1D301072E}" srcId="{BAD860E4-62D6-4A46-9421-6B65FA3A0890}" destId="{CD427103-0E6D-40A3-8CE8-AC2847416A61}" srcOrd="0" destOrd="0" parTransId="{1892FE81-2FED-43BD-A06F-372A652B1973}" sibTransId="{C8851264-EC59-4CD5-B910-08E181FD929A}"/>
    <dgm:cxn modelId="{7458E378-813F-4A48-B470-4D61118BE316}" type="presOf" srcId="{CD427103-0E6D-40A3-8CE8-AC2847416A61}" destId="{F9691609-A4A7-45EF-8A20-CAD50323D973}" srcOrd="0" destOrd="0" presId="urn:microsoft.com/office/officeart/2018/5/layout/IconCircleLabelList"/>
    <dgm:cxn modelId="{38D79983-BAC6-409A-A3C4-AF427F6431EE}" type="presOf" srcId="{E879D734-8726-4F0E-AA12-22641A0FE2D1}" destId="{6427F247-5149-4E21-B35C-99C9765E419B}" srcOrd="0" destOrd="0" presId="urn:microsoft.com/office/officeart/2018/5/layout/IconCircleLabelList"/>
    <dgm:cxn modelId="{CEF396C3-76AC-4DD0-913E-F57E7199B2D6}" srcId="{BAD860E4-62D6-4A46-9421-6B65FA3A0890}" destId="{E879D734-8726-4F0E-AA12-22641A0FE2D1}" srcOrd="2" destOrd="0" parTransId="{83E768C3-D25D-443E-88A5-4593901011AB}" sibTransId="{6BEE2313-7202-4675-9773-0A56054FC555}"/>
    <dgm:cxn modelId="{F2CBAFEF-70BB-49A4-8E34-6B23117315E7}" type="presOf" srcId="{BAD860E4-62D6-4A46-9421-6B65FA3A0890}" destId="{9BB59F62-CB93-4289-A2ED-F13319CECE92}" srcOrd="0" destOrd="0" presId="urn:microsoft.com/office/officeart/2018/5/layout/IconCircleLabelList"/>
    <dgm:cxn modelId="{EBCBE3F4-A44D-415F-BFD5-9EEFCFD4A728}" type="presOf" srcId="{663DCB2F-F20E-45C7-9743-8FE766D806DE}" destId="{F9E854EF-8E40-4478-B0FC-6AAE7A06EED1}" srcOrd="0" destOrd="0" presId="urn:microsoft.com/office/officeart/2018/5/layout/IconCircleLabelList"/>
    <dgm:cxn modelId="{FE8A2787-5EBA-442C-97B3-3636415ABED8}" type="presParOf" srcId="{9BB59F62-CB93-4289-A2ED-F13319CECE92}" destId="{8816E4B8-E563-4936-B7F8-9C71155E325E}" srcOrd="0" destOrd="0" presId="urn:microsoft.com/office/officeart/2018/5/layout/IconCircleLabelList"/>
    <dgm:cxn modelId="{0EDB8C8A-D243-43C5-A0B6-478903932A95}" type="presParOf" srcId="{8816E4B8-E563-4936-B7F8-9C71155E325E}" destId="{4B9C0E00-D9C4-4634-BDC5-EF65815D6094}" srcOrd="0" destOrd="0" presId="urn:microsoft.com/office/officeart/2018/5/layout/IconCircleLabelList"/>
    <dgm:cxn modelId="{D4C91715-4320-4C78-B60F-DF12CA4105F7}" type="presParOf" srcId="{8816E4B8-E563-4936-B7F8-9C71155E325E}" destId="{33096E3F-DFF2-4012-80E5-ADBD436E9C1B}" srcOrd="1" destOrd="0" presId="urn:microsoft.com/office/officeart/2018/5/layout/IconCircleLabelList"/>
    <dgm:cxn modelId="{14DC0EB8-E845-4B3D-ADF2-D22D1F7F71AD}" type="presParOf" srcId="{8816E4B8-E563-4936-B7F8-9C71155E325E}" destId="{757BDCB9-82F6-4990-8B6B-CA9F6AE24145}" srcOrd="2" destOrd="0" presId="urn:microsoft.com/office/officeart/2018/5/layout/IconCircleLabelList"/>
    <dgm:cxn modelId="{0AE8FABF-D8AA-41EB-9148-4DBEB4979023}" type="presParOf" srcId="{8816E4B8-E563-4936-B7F8-9C71155E325E}" destId="{F9691609-A4A7-45EF-8A20-CAD50323D973}" srcOrd="3" destOrd="0" presId="urn:microsoft.com/office/officeart/2018/5/layout/IconCircleLabelList"/>
    <dgm:cxn modelId="{CD1B3DA0-0E7F-4DEA-A315-16FF68B2A8FE}" type="presParOf" srcId="{9BB59F62-CB93-4289-A2ED-F13319CECE92}" destId="{0D32E53D-8DAF-4D40-90FC-447B1080DE8B}" srcOrd="1" destOrd="0" presId="urn:microsoft.com/office/officeart/2018/5/layout/IconCircleLabelList"/>
    <dgm:cxn modelId="{7D4D271B-E844-468F-ADC8-413A487856D0}" type="presParOf" srcId="{9BB59F62-CB93-4289-A2ED-F13319CECE92}" destId="{F37DF502-861E-43BE-9402-FD7A0CC6A4B3}" srcOrd="2" destOrd="0" presId="urn:microsoft.com/office/officeart/2018/5/layout/IconCircleLabelList"/>
    <dgm:cxn modelId="{DFB82FCA-BA26-4BA6-8B7F-59D3C9FBE023}" type="presParOf" srcId="{F37DF502-861E-43BE-9402-FD7A0CC6A4B3}" destId="{D384E2F6-17F7-4823-9956-026CB95457AA}" srcOrd="0" destOrd="0" presId="urn:microsoft.com/office/officeart/2018/5/layout/IconCircleLabelList"/>
    <dgm:cxn modelId="{26A197E7-F3ED-438A-ACC6-B0BB8F9CDD0F}" type="presParOf" srcId="{F37DF502-861E-43BE-9402-FD7A0CC6A4B3}" destId="{D3EADB9C-94F3-4ED7-A5BB-EF1CC592E6DD}" srcOrd="1" destOrd="0" presId="urn:microsoft.com/office/officeart/2018/5/layout/IconCircleLabelList"/>
    <dgm:cxn modelId="{27D85EE9-48F3-46F9-AF0B-897CD7A0D895}" type="presParOf" srcId="{F37DF502-861E-43BE-9402-FD7A0CC6A4B3}" destId="{439F0A35-9209-4E86-9F57-F2F8B95205F8}" srcOrd="2" destOrd="0" presId="urn:microsoft.com/office/officeart/2018/5/layout/IconCircleLabelList"/>
    <dgm:cxn modelId="{60557572-9E80-4D56-99EA-1E4741F2FFE1}" type="presParOf" srcId="{F37DF502-861E-43BE-9402-FD7A0CC6A4B3}" destId="{9737C4CC-6E20-4F42-8AC6-CB317C8FF039}" srcOrd="3" destOrd="0" presId="urn:microsoft.com/office/officeart/2018/5/layout/IconCircleLabelList"/>
    <dgm:cxn modelId="{EFBB7E5B-1812-4418-943B-413BE72507A9}" type="presParOf" srcId="{9BB59F62-CB93-4289-A2ED-F13319CECE92}" destId="{AA84E5A9-6B84-43C9-8E4A-ECDCBC9AC644}" srcOrd="3" destOrd="0" presId="urn:microsoft.com/office/officeart/2018/5/layout/IconCircleLabelList"/>
    <dgm:cxn modelId="{3487EA17-5397-499D-ABC9-D0218F1EAF10}" type="presParOf" srcId="{9BB59F62-CB93-4289-A2ED-F13319CECE92}" destId="{12831DDB-CC9F-4098-AD65-D150C6DA2307}" srcOrd="4" destOrd="0" presId="urn:microsoft.com/office/officeart/2018/5/layout/IconCircleLabelList"/>
    <dgm:cxn modelId="{9C817002-8CE9-4C9D-80C9-11AA350330DB}" type="presParOf" srcId="{12831DDB-CC9F-4098-AD65-D150C6DA2307}" destId="{346CB4D3-8737-4E42-8B5F-5BCBAB185043}" srcOrd="0" destOrd="0" presId="urn:microsoft.com/office/officeart/2018/5/layout/IconCircleLabelList"/>
    <dgm:cxn modelId="{E763DC8B-CEFA-49F8-8CCC-EB6729B07083}" type="presParOf" srcId="{12831DDB-CC9F-4098-AD65-D150C6DA2307}" destId="{5A067EC6-788C-4BA1-B3F8-969A732C8E34}" srcOrd="1" destOrd="0" presId="urn:microsoft.com/office/officeart/2018/5/layout/IconCircleLabelList"/>
    <dgm:cxn modelId="{845DEC9E-91FD-432B-B9EA-5AC43CE85AEC}" type="presParOf" srcId="{12831DDB-CC9F-4098-AD65-D150C6DA2307}" destId="{F4CDF562-8050-488E-A771-3D47A7030915}" srcOrd="2" destOrd="0" presId="urn:microsoft.com/office/officeart/2018/5/layout/IconCircleLabelList"/>
    <dgm:cxn modelId="{73B06438-71BA-4665-AD00-90C65F0685AF}" type="presParOf" srcId="{12831DDB-CC9F-4098-AD65-D150C6DA2307}" destId="{6427F247-5149-4E21-B35C-99C9765E419B}" srcOrd="3" destOrd="0" presId="urn:microsoft.com/office/officeart/2018/5/layout/IconCircleLabelList"/>
    <dgm:cxn modelId="{82080D82-5E5C-43B1-9CF6-1D4E4F45EA1F}" type="presParOf" srcId="{9BB59F62-CB93-4289-A2ED-F13319CECE92}" destId="{BC484379-7E08-48AC-9636-CFEA3903C508}" srcOrd="5" destOrd="0" presId="urn:microsoft.com/office/officeart/2018/5/layout/IconCircleLabelList"/>
    <dgm:cxn modelId="{4BA6D65E-AD0A-4C51-9CEC-D8C185D14EFA}" type="presParOf" srcId="{9BB59F62-CB93-4289-A2ED-F13319CECE92}" destId="{6AC0CDDE-5F85-4056-832E-EC406104A832}" srcOrd="6" destOrd="0" presId="urn:microsoft.com/office/officeart/2018/5/layout/IconCircleLabelList"/>
    <dgm:cxn modelId="{48CDB4CE-5846-45AE-8FB8-8A3994E3252D}" type="presParOf" srcId="{6AC0CDDE-5F85-4056-832E-EC406104A832}" destId="{9D080791-EADF-4C9D-BB5E-7E0EE21BB1AD}" srcOrd="0" destOrd="0" presId="urn:microsoft.com/office/officeart/2018/5/layout/IconCircleLabelList"/>
    <dgm:cxn modelId="{DCC44EA4-9ACD-4EC3-BD8A-6ACE8836A7A5}" type="presParOf" srcId="{6AC0CDDE-5F85-4056-832E-EC406104A832}" destId="{5ED396B4-58C3-453E-A164-FDFEB8AB3D58}" srcOrd="1" destOrd="0" presId="urn:microsoft.com/office/officeart/2018/5/layout/IconCircleLabelList"/>
    <dgm:cxn modelId="{9EAEC808-8D6A-4855-A7F4-17FB3073F78C}" type="presParOf" srcId="{6AC0CDDE-5F85-4056-832E-EC406104A832}" destId="{7FDC85CC-D81D-46C3-86A3-F1973E2F0B52}" srcOrd="2" destOrd="0" presId="urn:microsoft.com/office/officeart/2018/5/layout/IconCircleLabelList"/>
    <dgm:cxn modelId="{5A37F78C-470D-4A6F-B6EA-3C843EB3ABC2}" type="presParOf" srcId="{6AC0CDDE-5F85-4056-832E-EC406104A832}" destId="{F9E854EF-8E40-4478-B0FC-6AAE7A06EED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E8CD0-0A70-4F1D-9604-350BF143568E}">
      <dsp:nvSpPr>
        <dsp:cNvPr id="0" name=""/>
        <dsp:cNvSpPr/>
      </dsp:nvSpPr>
      <dsp:spPr>
        <a:xfrm>
          <a:off x="212335" y="302868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4AF7B-A312-40BF-BD65-1D9382B928A0}">
      <dsp:nvSpPr>
        <dsp:cNvPr id="0" name=""/>
        <dsp:cNvSpPr/>
      </dsp:nvSpPr>
      <dsp:spPr>
        <a:xfrm>
          <a:off x="492877" y="583410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9BEAF-27AA-4DAD-94CF-06DAB5DB9DF8}">
      <dsp:nvSpPr>
        <dsp:cNvPr id="0" name=""/>
        <dsp:cNvSpPr/>
      </dsp:nvSpPr>
      <dsp:spPr>
        <a:xfrm>
          <a:off x="1834517" y="30286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kern="1200" dirty="0"/>
            <a:t>Winter – time to gather</a:t>
          </a:r>
          <a:endParaRPr lang="en-US" sz="2400" kern="1200" dirty="0"/>
        </a:p>
      </dsp:txBody>
      <dsp:txXfrm>
        <a:off x="1834517" y="302868"/>
        <a:ext cx="3148942" cy="1335915"/>
      </dsp:txXfrm>
    </dsp:sp>
    <dsp:sp modelId="{5FE81F88-E562-4A6A-94B9-0DCBB843A835}">
      <dsp:nvSpPr>
        <dsp:cNvPr id="0" name=""/>
        <dsp:cNvSpPr/>
      </dsp:nvSpPr>
      <dsp:spPr>
        <a:xfrm>
          <a:off x="5532139" y="302868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ACAC6-5A4E-4A62-BCE6-ACA0655C1294}">
      <dsp:nvSpPr>
        <dsp:cNvPr id="0" name=""/>
        <dsp:cNvSpPr/>
      </dsp:nvSpPr>
      <dsp:spPr>
        <a:xfrm>
          <a:off x="5812681" y="583410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88BD9C-9B8B-461A-B975-E23793B2BD3C}">
      <dsp:nvSpPr>
        <dsp:cNvPr id="0" name=""/>
        <dsp:cNvSpPr/>
      </dsp:nvSpPr>
      <dsp:spPr>
        <a:xfrm>
          <a:off x="7154322" y="30286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kern="1200" dirty="0"/>
            <a:t>Spring – time to dig, blooms, birds</a:t>
          </a:r>
          <a:endParaRPr lang="en-US" sz="2400" kern="1200" dirty="0"/>
        </a:p>
      </dsp:txBody>
      <dsp:txXfrm>
        <a:off x="7154322" y="302868"/>
        <a:ext cx="3148942" cy="1335915"/>
      </dsp:txXfrm>
    </dsp:sp>
    <dsp:sp modelId="{FEFE4544-D30A-410F-A57D-F379D4A51711}">
      <dsp:nvSpPr>
        <dsp:cNvPr id="0" name=""/>
        <dsp:cNvSpPr/>
      </dsp:nvSpPr>
      <dsp:spPr>
        <a:xfrm>
          <a:off x="212335" y="2310092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E08CA4-FF7F-43CF-9C96-F5D8D5942FB2}">
      <dsp:nvSpPr>
        <dsp:cNvPr id="0" name=""/>
        <dsp:cNvSpPr/>
      </dsp:nvSpPr>
      <dsp:spPr>
        <a:xfrm>
          <a:off x="492877" y="259063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A6A5F-F174-4D97-9114-56B0F9877530}">
      <dsp:nvSpPr>
        <dsp:cNvPr id="0" name=""/>
        <dsp:cNvSpPr/>
      </dsp:nvSpPr>
      <dsp:spPr>
        <a:xfrm>
          <a:off x="1834517" y="231009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kern="1200" dirty="0"/>
            <a:t>Summer – garden and biodiversity time</a:t>
          </a:r>
          <a:endParaRPr lang="en-US" sz="2400" kern="1200" dirty="0"/>
        </a:p>
      </dsp:txBody>
      <dsp:txXfrm>
        <a:off x="1834517" y="2310092"/>
        <a:ext cx="3148942" cy="1335915"/>
      </dsp:txXfrm>
    </dsp:sp>
    <dsp:sp modelId="{0213E642-00EB-4465-AEC3-53AD165FE143}">
      <dsp:nvSpPr>
        <dsp:cNvPr id="0" name=""/>
        <dsp:cNvSpPr/>
      </dsp:nvSpPr>
      <dsp:spPr>
        <a:xfrm>
          <a:off x="5532139" y="2310092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41E5D-7B91-480B-B271-A5FE69E2E0EF}">
      <dsp:nvSpPr>
        <dsp:cNvPr id="0" name=""/>
        <dsp:cNvSpPr/>
      </dsp:nvSpPr>
      <dsp:spPr>
        <a:xfrm>
          <a:off x="5812681" y="259063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2C684-3229-4A7E-A711-77233E6BF7E8}">
      <dsp:nvSpPr>
        <dsp:cNvPr id="0" name=""/>
        <dsp:cNvSpPr/>
      </dsp:nvSpPr>
      <dsp:spPr>
        <a:xfrm>
          <a:off x="7154322" y="231009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kern="1200" dirty="0"/>
            <a:t>Autumn – harvest time</a:t>
          </a:r>
          <a:endParaRPr lang="en-US" sz="2400" kern="1200" dirty="0"/>
        </a:p>
      </dsp:txBody>
      <dsp:txXfrm>
        <a:off x="7154322" y="2310092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C0E00-D9C4-4634-BDC5-EF65815D6094}">
      <dsp:nvSpPr>
        <dsp:cNvPr id="0" name=""/>
        <dsp:cNvSpPr/>
      </dsp:nvSpPr>
      <dsp:spPr>
        <a:xfrm>
          <a:off x="636080" y="999354"/>
          <a:ext cx="1264141" cy="12641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96E3F-DFF2-4012-80E5-ADBD436E9C1B}">
      <dsp:nvSpPr>
        <dsp:cNvPr id="0" name=""/>
        <dsp:cNvSpPr/>
      </dsp:nvSpPr>
      <dsp:spPr>
        <a:xfrm>
          <a:off x="905485" y="1268763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91609-A4A7-45EF-8A20-CAD50323D973}">
      <dsp:nvSpPr>
        <dsp:cNvPr id="0" name=""/>
        <dsp:cNvSpPr/>
      </dsp:nvSpPr>
      <dsp:spPr>
        <a:xfrm>
          <a:off x="231978" y="2670113"/>
          <a:ext cx="2072362" cy="759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NZ" sz="2400" kern="1200" dirty="0"/>
            <a:t>Sun = season</a:t>
          </a:r>
          <a:endParaRPr lang="en-US" sz="2400" kern="1200" dirty="0"/>
        </a:p>
      </dsp:txBody>
      <dsp:txXfrm>
        <a:off x="231978" y="2670113"/>
        <a:ext cx="2072362" cy="759630"/>
      </dsp:txXfrm>
    </dsp:sp>
    <dsp:sp modelId="{D384E2F6-17F7-4823-9956-026CB95457AA}">
      <dsp:nvSpPr>
        <dsp:cNvPr id="0" name=""/>
        <dsp:cNvSpPr/>
      </dsp:nvSpPr>
      <dsp:spPr>
        <a:xfrm>
          <a:off x="3331903" y="999354"/>
          <a:ext cx="1264141" cy="12641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ADB9C-94F3-4ED7-A5BB-EF1CC592E6DD}">
      <dsp:nvSpPr>
        <dsp:cNvPr id="0" name=""/>
        <dsp:cNvSpPr/>
      </dsp:nvSpPr>
      <dsp:spPr>
        <a:xfrm>
          <a:off x="3601307" y="1268763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7C4CC-6E20-4F42-8AC6-CB317C8FF039}">
      <dsp:nvSpPr>
        <dsp:cNvPr id="0" name=""/>
        <dsp:cNvSpPr/>
      </dsp:nvSpPr>
      <dsp:spPr>
        <a:xfrm>
          <a:off x="2667004" y="2670113"/>
          <a:ext cx="2593955" cy="759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NZ" sz="2400" kern="1200" dirty="0"/>
            <a:t>Star   (dawn sky) = period of season</a:t>
          </a:r>
          <a:endParaRPr lang="en-US" sz="2400" kern="1200" dirty="0"/>
        </a:p>
      </dsp:txBody>
      <dsp:txXfrm>
        <a:off x="2667004" y="2670113"/>
        <a:ext cx="2593955" cy="759630"/>
      </dsp:txXfrm>
    </dsp:sp>
    <dsp:sp modelId="{346CB4D3-8737-4E42-8B5F-5BCBAB185043}">
      <dsp:nvSpPr>
        <dsp:cNvPr id="0" name=""/>
        <dsp:cNvSpPr/>
      </dsp:nvSpPr>
      <dsp:spPr>
        <a:xfrm>
          <a:off x="6027725" y="999354"/>
          <a:ext cx="1264141" cy="12641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67EC6-788C-4BA1-B3F8-969A732C8E34}">
      <dsp:nvSpPr>
        <dsp:cNvPr id="0" name=""/>
        <dsp:cNvSpPr/>
      </dsp:nvSpPr>
      <dsp:spPr>
        <a:xfrm>
          <a:off x="6297130" y="1268763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7F247-5149-4E21-B35C-99C9765E419B}">
      <dsp:nvSpPr>
        <dsp:cNvPr id="0" name=""/>
        <dsp:cNvSpPr/>
      </dsp:nvSpPr>
      <dsp:spPr>
        <a:xfrm>
          <a:off x="5623623" y="2670113"/>
          <a:ext cx="2072362" cy="759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NZ" sz="2400" kern="1200" dirty="0"/>
            <a:t>Moon phase = activities for the period</a:t>
          </a:r>
          <a:endParaRPr lang="en-US" sz="2400" kern="1200" dirty="0"/>
        </a:p>
      </dsp:txBody>
      <dsp:txXfrm>
        <a:off x="5623623" y="2670113"/>
        <a:ext cx="2072362" cy="759630"/>
      </dsp:txXfrm>
    </dsp:sp>
    <dsp:sp modelId="{9D080791-EADF-4C9D-BB5E-7E0EE21BB1AD}">
      <dsp:nvSpPr>
        <dsp:cNvPr id="0" name=""/>
        <dsp:cNvSpPr/>
      </dsp:nvSpPr>
      <dsp:spPr>
        <a:xfrm>
          <a:off x="8640663" y="999354"/>
          <a:ext cx="1264141" cy="12641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396B4-58C3-453E-A164-FDFEB8AB3D58}">
      <dsp:nvSpPr>
        <dsp:cNvPr id="0" name=""/>
        <dsp:cNvSpPr/>
      </dsp:nvSpPr>
      <dsp:spPr>
        <a:xfrm>
          <a:off x="8910068" y="1268763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854EF-8E40-4478-B0FC-6AAE7A06EED1}">
      <dsp:nvSpPr>
        <dsp:cNvPr id="0" name=""/>
        <dsp:cNvSpPr/>
      </dsp:nvSpPr>
      <dsp:spPr>
        <a:xfrm>
          <a:off x="8058649" y="2670113"/>
          <a:ext cx="2428187" cy="7596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NZ" sz="2400" kern="1200" dirty="0"/>
            <a:t>Environment= natural indicators</a:t>
          </a:r>
          <a:endParaRPr lang="en-US" sz="2400" kern="1200" dirty="0"/>
        </a:p>
      </dsp:txBody>
      <dsp:txXfrm>
        <a:off x="8058649" y="2670113"/>
        <a:ext cx="2428187" cy="759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4C548-A153-44B2-85EA-BD4778B40518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98F21-27DC-4664-9579-5C9377148179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3188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A9383-7EB2-DFB4-0FB3-BE8EEA97E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415F7-6B83-E5D0-63CD-04F6B4780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19855-FC3C-019B-0224-5DE62634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2165-9FAB-455B-DC6A-5939DE93B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D15F7-B216-B7EB-663A-D3EB144E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585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38DD-F7BA-2111-F87E-92953401C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5F037-4D34-DE95-4531-B3E74720F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7BF5-B508-C5A9-C3B9-A2D00EC5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DF271-A2E6-EE77-8CA3-5B6F31E7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B395E-7A47-94A9-E801-BF7C0E7A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374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809D65-151D-2EB1-10BC-23E1B25C6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06067-5060-F8BB-8245-1072290E5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74DBE-537F-1EE7-4BFF-A68BD595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6AB67-9657-F5BC-869A-4C8364E8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3B857-4471-EF32-0A3B-58095AE7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121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B920-93ED-9ED0-FC72-6B325C36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A7D66-6108-6457-E501-DFED72E73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77693-5807-54C8-AB34-7C92CFA75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4FE02-E7BC-53C1-2DBD-4F909BDF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92735-A434-91C0-D2A2-BE6864EA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1687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29FD-3500-C4C1-3CE2-CB7AD75DD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1336C-13A7-AFD0-A106-9CB065120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05520-5BA4-4018-F97D-896FE5C3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9DB3F-EBD3-092D-93A4-713B2CDF0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E9E3-741E-3532-8139-A44AEACB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2071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F484-1500-2757-6FDF-DD565121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655D2-AC11-725C-486E-E0AF1F73F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75F54-36DE-B904-6409-00AFA2F46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15647-50D7-C4B7-CC73-83A13A33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0837F-C325-2779-8B82-66E7BA67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18EB9-465E-2E4D-1A2F-FE80BB15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208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6A29-967A-2E52-D24C-BB89131F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22B27-79F0-3F97-88A0-074D6281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4E0F9-D82B-885C-0E35-0BC507420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B1C8BA-6104-6A8D-F037-BDE9D3FB1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D0981-C435-F40F-2E05-40DB448C8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0AF694-1CE8-1B5B-4A6B-13DF3044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D3578-5661-8DB1-2C91-80525292B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88ECF-3720-5437-28AC-730F5627A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9811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CF599-13EC-E54E-244A-86AB22FD2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F7152-A7CA-15D6-737B-089CBD76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74754-E13F-4FFD-1A69-9275B89E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8A9E7-479C-2307-C316-015FD63D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7388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A05C35-B91C-A309-5DEE-7491821C9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1F8CF2-FB92-CEAD-1112-295B3E8B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AE76C-F226-3BAD-66AD-CDD17DA4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2812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8360E-A260-87F8-5323-F7FE224E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0060B-8251-5995-62D0-FBB1DF095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564113-C14C-3A52-DB84-D59B3D2E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163CA-5AC4-E5B8-4D53-65FCAFD6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37CEF-00E4-3EA7-381F-8A7D2F42C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F20FA-D542-CD5B-E7C7-5F9E4ADD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3425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AB88-9BC1-8DEC-8B79-33A2475C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0C3B04-C17A-CF18-74B1-A084138FE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C0729-F52A-D9F0-22F1-DC84A9824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A5A7D-00B9-D0C5-D0AB-1D4D8116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5AF2C-8942-E1B7-18E2-DC1A9680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53D6B-CCB7-D72B-30E3-DCBD20BC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1366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8BF48-3CD6-01BF-369B-60889869F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901E1-63D8-7C3A-A70F-B0C5C1B5D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0F333-F183-7206-38BE-DCBC11B9D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2FC35-02D9-4F85-A749-A2749C9D59B6}" type="datetimeFigureOut">
              <a:rPr lang="en-NZ" smtClean="0"/>
              <a:t>12/06/2024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DAF8-EDDC-CDEC-6A12-5EC023BAA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520EA-D21E-F6F9-F814-63E1524A8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D2E66-D8B6-4DF5-A32E-77F7BE763ED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2982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65685-03E0-49B0-A85C-09D450391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6986015" cy="1776484"/>
          </a:xfrm>
        </p:spPr>
        <p:txBody>
          <a:bodyPr anchor="b">
            <a:normAutofit/>
          </a:bodyPr>
          <a:lstStyle/>
          <a:p>
            <a:r>
              <a:rPr lang="mi-NZ" sz="5400" b="1" dirty="0"/>
              <a:t>Kāi Tahu</a:t>
            </a:r>
            <a:endParaRPr lang="en-NZ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0BCB7-DBB7-4C61-A526-4E18065A73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200318" y="261991"/>
            <a:ext cx="1890218" cy="1890220"/>
          </a:xfrm>
          <a:prstGeom prst="rect">
            <a:avLst/>
          </a:prstGeom>
        </p:spPr>
      </p:pic>
      <p:sp>
        <p:nvSpPr>
          <p:cNvPr id="38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374DF-7393-46AD-9FF2-3D7369075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04819"/>
            <a:ext cx="6986016" cy="3672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0" i="0" u="none" strike="noStrike" dirty="0">
                <a:effectLst/>
                <a:latin typeface="Bree"/>
              </a:rPr>
              <a:t>Our ancestors were the first long distance seafarers who explored and populated the Pacific</a:t>
            </a:r>
            <a:r>
              <a:rPr lang="en-US" sz="2200" dirty="0">
                <a:latin typeface="Bree"/>
              </a:rPr>
              <a:t>. </a:t>
            </a:r>
            <a:r>
              <a:rPr lang="en-US" sz="2200" b="0" i="0" u="none" strike="noStrike" dirty="0">
                <a:effectLst/>
                <a:latin typeface="Bree"/>
              </a:rPr>
              <a:t> Riding the ocean currents, navigating by stars, trade winds, and the migratory patterns of species Aotearoa became home. </a:t>
            </a:r>
          </a:p>
          <a:p>
            <a:pPr marL="0" indent="0">
              <a:buNone/>
            </a:pPr>
            <a:r>
              <a:rPr lang="en-US" sz="2200" b="0" i="0" dirty="0">
                <a:effectLst/>
                <a:latin typeface="Bree"/>
              </a:rPr>
              <a:t>We learnt to adapt quickly living in this formidable southern environment, establishing permanent and semi-permanent settlements throughout Te Waipounamu.   </a:t>
            </a:r>
          </a:p>
          <a:p>
            <a:pPr marL="0" indent="0">
              <a:buNone/>
            </a:pPr>
            <a:r>
              <a:rPr lang="en-US" sz="2200" b="0" i="0" u="none" strike="noStrike" dirty="0">
                <a:effectLst/>
                <a:latin typeface="Bree"/>
              </a:rPr>
              <a:t>Kāi Tahu/Ngāi Tahu means ‘the people of Tahu’ acknowledging our lineage and connections.</a:t>
            </a:r>
          </a:p>
          <a:p>
            <a:pPr marL="0" indent="0">
              <a:buNone/>
            </a:pPr>
            <a:endParaRPr lang="en-US" sz="2200" b="0" i="0" u="none" strike="noStrike" dirty="0">
              <a:effectLst/>
              <a:latin typeface="Bree"/>
            </a:endParaRPr>
          </a:p>
          <a:p>
            <a:pPr marL="0" indent="0">
              <a:buNone/>
            </a:pPr>
            <a:endParaRPr lang="en-US" sz="2200" b="0" i="0" u="none" strike="noStrike" dirty="0">
              <a:effectLst/>
              <a:latin typeface="Bree"/>
            </a:endParaRPr>
          </a:p>
          <a:p>
            <a:endParaRPr lang="en-NZ" sz="22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9DBBC0-ED87-4283-BA6D-98B23BE5E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180" y="2310086"/>
            <a:ext cx="1890220" cy="18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25561-09A8-4EDB-B5C7-1DBCF6D688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9201180" y="4358181"/>
            <a:ext cx="1890220" cy="18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87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0E993-A244-22C9-1F06-7EE75AE5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Te Marama (The Moon)</a:t>
            </a:r>
          </a:p>
        </p:txBody>
      </p:sp>
      <p:sp>
        <p:nvSpPr>
          <p:cNvPr id="7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2D68EB22-0B2D-39C8-F273-295031C64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dirty="0"/>
              <a:t>days/nights of the month</a:t>
            </a:r>
          </a:p>
          <a:p>
            <a:r>
              <a:rPr lang="en-US" dirty="0"/>
              <a:t>Activity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6CABEA-18E7-7CE2-9EB5-987F24FB2D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73" b="1"/>
          <a:stretch/>
        </p:blipFill>
        <p:spPr>
          <a:xfrm>
            <a:off x="4654296" y="1065524"/>
            <a:ext cx="6903720" cy="472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82A153-6EDE-E7F4-A909-C205D044EFD6}"/>
              </a:ext>
            </a:extLst>
          </p:cNvPr>
          <p:cNvSpPr/>
          <p:nvPr/>
        </p:nvSpPr>
        <p:spPr>
          <a:xfrm>
            <a:off x="0" y="0"/>
            <a:ext cx="12192000" cy="67818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e Moon">
                <a:extLst>
                  <a:ext uri="{FF2B5EF4-FFF2-40B4-BE49-F238E27FC236}">
                    <a16:creationId xmlns:a16="http://schemas.microsoft.com/office/drawing/2014/main" id="{F6855B43-1AFE-0CD4-8F4F-A282C26A22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9038078"/>
                  </p:ext>
                </p:extLst>
              </p:nvPr>
            </p:nvGraphicFramePr>
            <p:xfrm>
              <a:off x="6557661" y="179253"/>
              <a:ext cx="3757127" cy="375712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757127" cy="3757126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589012" ay="1398998" az="23507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7247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e Moon">
                <a:extLst>
                  <a:ext uri="{FF2B5EF4-FFF2-40B4-BE49-F238E27FC236}">
                    <a16:creationId xmlns:a16="http://schemas.microsoft.com/office/drawing/2014/main" id="{F6855B43-1AFE-0CD4-8F4F-A282C26A22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57661" y="179253"/>
                <a:ext cx="3757127" cy="375712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D8DF75-ADC0-51FD-2400-36E33E5B2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13" name="Flowchart: Delay 12">
            <a:extLst>
              <a:ext uri="{FF2B5EF4-FFF2-40B4-BE49-F238E27FC236}">
                <a16:creationId xmlns:a16="http://schemas.microsoft.com/office/drawing/2014/main" id="{4BAF7A12-3547-FD39-D217-F233C8651140}"/>
              </a:ext>
            </a:extLst>
          </p:cNvPr>
          <p:cNvSpPr/>
          <p:nvPr/>
        </p:nvSpPr>
        <p:spPr>
          <a:xfrm rot="10800000">
            <a:off x="6476997" y="179251"/>
            <a:ext cx="1971677" cy="3757125"/>
          </a:xfrm>
          <a:prstGeom prst="flowChartDelay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67F9C5-C8DF-DB19-6A44-348A1139EA10}"/>
              </a:ext>
            </a:extLst>
          </p:cNvPr>
          <p:cNvSpPr txBox="1"/>
          <p:nvPr/>
        </p:nvSpPr>
        <p:spPr>
          <a:xfrm>
            <a:off x="6922292" y="4001294"/>
            <a:ext cx="3052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5600" dirty="0">
                <a:solidFill>
                  <a:schemeClr val="bg1"/>
                </a:solidFill>
                <a:latin typeface="Aileron Black" panose="00000A00000000000000" pitchFamily="50" charset="0"/>
              </a:rPr>
              <a:t>Takaroa</a:t>
            </a:r>
          </a:p>
        </p:txBody>
      </p:sp>
    </p:spTree>
    <p:extLst>
      <p:ext uri="{BB962C8B-B14F-4D97-AF65-F5344CB8AC3E}">
        <p14:creationId xmlns:p14="http://schemas.microsoft.com/office/powerpoint/2010/main" val="2502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0E993-A244-22C9-1F06-7EE75AE5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Kā Whetū</a:t>
            </a:r>
            <a:br>
              <a:rPr lang="en-US" sz="5400" dirty="0"/>
            </a:br>
            <a:r>
              <a:rPr lang="en-US" sz="5400" dirty="0"/>
              <a:t>The Stars</a:t>
            </a:r>
          </a:p>
        </p:txBody>
      </p:sp>
      <p:sp>
        <p:nvSpPr>
          <p:cNvPr id="5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2D68EB22-0B2D-39C8-F273-295031C64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92320" cy="3320668"/>
          </a:xfrm>
        </p:spPr>
        <p:txBody>
          <a:bodyPr>
            <a:normAutofit/>
          </a:bodyPr>
          <a:lstStyle/>
          <a:p>
            <a:r>
              <a:rPr lang="en-US" sz="2400" dirty="0"/>
              <a:t>Period of the season/Activity</a:t>
            </a:r>
          </a:p>
          <a:p>
            <a:r>
              <a:rPr lang="en-US" sz="2400" dirty="0"/>
              <a:t>Setting of stars – ending the season</a:t>
            </a:r>
          </a:p>
          <a:p>
            <a:r>
              <a:rPr lang="en-US" sz="2400" dirty="0"/>
              <a:t>Rising of stars – denoting the new season</a:t>
            </a:r>
          </a:p>
          <a:p>
            <a:r>
              <a:rPr lang="en-US" sz="2400" dirty="0"/>
              <a:t>13 stars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64D65-B53F-EEA4-DD6E-94948FE2B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9506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9BDA2-7C3F-D08F-7F64-80377922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Z" sz="2400" dirty="0"/>
              <a:t>The Environment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C0F1C90B-491C-3DB7-D9CD-DCA47C308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904873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019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0B153B-DA37-DC96-632D-93F18F48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Z" sz="5400" dirty="0"/>
              <a:t>Maramataka Luni-Solar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8AA5D52-522D-9889-42A7-46DAF6CB0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442201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6274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275FA3C4-F6FA-4698-9C84-33D225BE4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5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AB6A5-F600-4291-A41F-790E185B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NZ" sz="5400" b="1" dirty="0"/>
              <a:t>Matariki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523FE-1A33-4F53-A9E8-D432E67A0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Remembrance</a:t>
            </a:r>
            <a:r>
              <a:rPr lang="en-GB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Honouring those we have lost since the last rising of Matariki.</a:t>
            </a:r>
            <a:endParaRPr lang="en-N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Celebrating the present </a:t>
            </a:r>
            <a:r>
              <a:rPr lang="en-GB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Gathering together, sharing.</a:t>
            </a:r>
            <a:endParaRPr lang="en-N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Looking to the future</a:t>
            </a:r>
            <a:r>
              <a:rPr lang="en-GB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Preparing for the impending season, goal setting.</a:t>
            </a:r>
          </a:p>
          <a:p>
            <a:r>
              <a:rPr lang="en-US" sz="2200" b="1" i="0" dirty="0">
                <a:effectLst/>
              </a:rPr>
              <a:t>Friday 28 June 2024</a:t>
            </a:r>
          </a:p>
          <a:p>
            <a:r>
              <a:rPr lang="en-US" sz="2200" b="1" dirty="0"/>
              <a:t>Friday 20 June 2025</a:t>
            </a:r>
            <a:endParaRPr lang="en-NZ" sz="2200" b="1" i="0" dirty="0">
              <a:effectLst/>
            </a:endParaRPr>
          </a:p>
          <a:p>
            <a:pPr marL="0" indent="0">
              <a:buNone/>
            </a:pPr>
            <a:r>
              <a:rPr lang="en-US" sz="2200" b="0" i="0" dirty="0">
                <a:effectLst/>
              </a:rPr>
              <a:t>The Matariki public holiday dates fall on the closest Friday to the Takaroa lunar period during the lunar month of Pipiri</a:t>
            </a:r>
            <a:endParaRPr lang="en-NZ" sz="2200" dirty="0"/>
          </a:p>
          <a:p>
            <a:pPr marL="0" indent="0">
              <a:buNone/>
            </a:pPr>
            <a:endParaRPr lang="en-NZ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NZ" sz="2200" dirty="0"/>
          </a:p>
          <a:p>
            <a:pPr marL="0" indent="0">
              <a:buNone/>
            </a:pPr>
            <a:endParaRPr lang="en-NZ" sz="2200" dirty="0"/>
          </a:p>
        </p:txBody>
      </p:sp>
      <p:pic>
        <p:nvPicPr>
          <p:cNvPr id="6" name="Picture 5" descr="A picture containing nature, sky, snow, man&#10;&#10;Description automatically generated">
            <a:extLst>
              <a:ext uri="{FF2B5EF4-FFF2-40B4-BE49-F238E27FC236}">
                <a16:creationId xmlns:a16="http://schemas.microsoft.com/office/drawing/2014/main" id="{C519D460-F56A-2BCD-5043-D592EB346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47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42452-0636-47D7-B5BC-D49F6E8B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NZ" sz="5400" b="1" dirty="0"/>
              <a:t>Cultural Narratives</a:t>
            </a:r>
          </a:p>
        </p:txBody>
      </p:sp>
      <p:pic>
        <p:nvPicPr>
          <p:cNvPr id="92" name="Picture 91" descr="White stones balanced in a stack">
            <a:extLst>
              <a:ext uri="{FF2B5EF4-FFF2-40B4-BE49-F238E27FC236}">
                <a16:creationId xmlns:a16="http://schemas.microsoft.com/office/drawing/2014/main" id="{0BA19A74-4FD3-5A69-45FC-585F721224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7FB7F1B-F85C-423F-B175-1E44C8751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62" y="227990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r>
              <a:rPr lang="en-US" sz="2200" dirty="0"/>
              <a:t>A corpus of knowledge that follows a framework based on values and priorities. </a:t>
            </a:r>
          </a:p>
          <a:p>
            <a:r>
              <a:rPr lang="en-US" sz="2200" dirty="0"/>
              <a:t>The skyscape and landscape are embedded with the names and deeds of our ancestors serving as markers that illustrate our oral traditions.</a:t>
            </a:r>
          </a:p>
          <a:p>
            <a:r>
              <a:rPr lang="en-US" sz="2200" dirty="0"/>
              <a:t>Observing, reading and interpreting the stars and sky builds our knowledge and understanding of the natural world/universe.</a:t>
            </a:r>
          </a:p>
        </p:txBody>
      </p:sp>
    </p:spTree>
    <p:extLst>
      <p:ext uri="{BB962C8B-B14F-4D97-AF65-F5344CB8AC3E}">
        <p14:creationId xmlns:p14="http://schemas.microsoft.com/office/powerpoint/2010/main" val="81594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580912-351B-411E-94E0-9A2A14B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  <a:prstGeom prst="ellipse">
            <a:avLst/>
          </a:prstGeom>
        </p:spPr>
        <p:txBody>
          <a:bodyPr anchor="b">
            <a:normAutofit/>
          </a:bodyPr>
          <a:lstStyle/>
          <a:p>
            <a:r>
              <a:rPr lang="en-NZ" sz="3000" b="1" dirty="0"/>
              <a:t>Mātauraka Māori- </a:t>
            </a:r>
            <a:br>
              <a:rPr lang="en-NZ" sz="3000" b="1" dirty="0"/>
            </a:br>
            <a:r>
              <a:rPr lang="en-NZ" sz="3000" dirty="0"/>
              <a:t>Indigenous knowledge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45CF-01D5-48E6-ACA4-0DE92972A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mi-NZ" sz="2200" dirty="0"/>
              <a:t>Modern term – combined knowledge of Polynesian ancestors and the experiences of iwi living in the Aotearoa environment/Te Waipounamu.</a:t>
            </a:r>
          </a:p>
          <a:p>
            <a:r>
              <a:rPr lang="mi-NZ" sz="2200" b="1" dirty="0"/>
              <a:t>Tātai aroraki:  </a:t>
            </a:r>
            <a:r>
              <a:rPr lang="mi-NZ" sz="2200" dirty="0"/>
              <a:t>observing, recording, reciting the stars.  Applied in time keeping systems. </a:t>
            </a:r>
          </a:p>
          <a:p>
            <a:pPr marL="0" indent="0">
              <a:buNone/>
            </a:pPr>
            <a:r>
              <a:rPr lang="mi-NZ" sz="2200" dirty="0"/>
              <a:t>Study the sky to determine weather patterns and mark season (the return of birds with the appearance of stars).</a:t>
            </a:r>
          </a:p>
          <a:p>
            <a:endParaRPr lang="mi-NZ" sz="2200" i="1" dirty="0"/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lvl="1"/>
            <a:endParaRPr lang="mi-NZ" sz="2200" dirty="0"/>
          </a:p>
        </p:txBody>
      </p:sp>
      <p:pic>
        <p:nvPicPr>
          <p:cNvPr id="5" name="Picture 4" descr="A model of a boat&#10;&#10;Description automatically generated">
            <a:extLst>
              <a:ext uri="{FF2B5EF4-FFF2-40B4-BE49-F238E27FC236}">
                <a16:creationId xmlns:a16="http://schemas.microsoft.com/office/drawing/2014/main" id="{BE9FA3B4-663A-4AD5-9656-7CB685324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7" r="6690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50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42452-0636-47D7-B5BC-D49F6E8B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NZ" sz="5400" dirty="0"/>
              <a:t>What is Puaka?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7FB7F1B-F85C-423F-B175-1E44C8751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2200" dirty="0"/>
              <a:t>Star (Rigel in Orion)</a:t>
            </a:r>
          </a:p>
          <a:p>
            <a:r>
              <a:rPr lang="en-US" sz="2200" dirty="0"/>
              <a:t>Phase in the luni-solar time keeping system</a:t>
            </a:r>
          </a:p>
          <a:p>
            <a:r>
              <a:rPr lang="en-US" sz="2200" dirty="0"/>
              <a:t>Mahika kai - Tītī, Tuna</a:t>
            </a:r>
          </a:p>
          <a:p>
            <a:r>
              <a:rPr lang="en-US" sz="2200" b="1" dirty="0"/>
              <a:t>Weather/Season </a:t>
            </a:r>
          </a:p>
          <a:p>
            <a:pPr lvl="1"/>
            <a:r>
              <a:rPr lang="en-US" sz="1800" b="1" dirty="0"/>
              <a:t>setting in the West, a time of frost. </a:t>
            </a:r>
          </a:p>
          <a:p>
            <a:pPr lvl="1"/>
            <a:r>
              <a:rPr lang="en-US" sz="1800" b="1" dirty="0"/>
              <a:t>Rising in the East during winter, Spring on way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C93CBD7-FDEE-496B-98A0-A50744B18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048" y="707756"/>
            <a:ext cx="5458968" cy="5442487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8E424A-989F-AFF2-ED63-0E2932894AE2}"/>
              </a:ext>
            </a:extLst>
          </p:cNvPr>
          <p:cNvCxnSpPr>
            <a:cxnSpLocks/>
          </p:cNvCxnSpPr>
          <p:nvPr/>
        </p:nvCxnSpPr>
        <p:spPr>
          <a:xfrm flipV="1">
            <a:off x="3333750" y="1638300"/>
            <a:ext cx="3695700" cy="1200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757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42452-0636-47D7-B5BC-D49F6E8B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NZ" sz="5400" dirty="0"/>
              <a:t>What is Matariki?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7FB7F1B-F85C-423F-B175-1E44C8751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4405376" cy="3410712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Star (Alcyone)</a:t>
            </a:r>
          </a:p>
          <a:p>
            <a:r>
              <a:rPr lang="en-US" sz="2400" dirty="0"/>
              <a:t>Star cluster (Pleiades/M45)</a:t>
            </a:r>
          </a:p>
          <a:p>
            <a:r>
              <a:rPr lang="en-US" sz="2400" dirty="0"/>
              <a:t>Phase in the luni-solar time keeping system – winter solstice</a:t>
            </a:r>
          </a:p>
          <a:p>
            <a:r>
              <a:rPr lang="en-US" sz="2400" dirty="0"/>
              <a:t>Mahika kai – seasonality</a:t>
            </a:r>
          </a:p>
          <a:p>
            <a:r>
              <a:rPr lang="en-US" sz="2400" dirty="0"/>
              <a:t>Internationally associated with seasons, planting, harvesting, weather, religion, death and new life.</a:t>
            </a:r>
          </a:p>
          <a:p>
            <a:endParaRPr lang="en-US" sz="2000" dirty="0"/>
          </a:p>
        </p:txBody>
      </p:sp>
      <p:pic>
        <p:nvPicPr>
          <p:cNvPr id="1026" name="Picture 2" descr="Matariki in the night sky">
            <a:extLst>
              <a:ext uri="{FF2B5EF4-FFF2-40B4-BE49-F238E27FC236}">
                <a16:creationId xmlns:a16="http://schemas.microsoft.com/office/drawing/2014/main" id="{8FFCC5D1-D369-B019-2E7C-D654E040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62296" y="891203"/>
            <a:ext cx="6903720" cy="460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165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Matariki - Mark Russell ">
            <a:extLst>
              <a:ext uri="{FF2B5EF4-FFF2-40B4-BE49-F238E27FC236}">
                <a16:creationId xmlns:a16="http://schemas.microsoft.com/office/drawing/2014/main" id="{A2B55529-99C7-6652-385F-256D224BE2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1180" y="1716935"/>
            <a:ext cx="5129784" cy="342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69AF77B-6267-D199-097B-94B9AF86A9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907" y="1327364"/>
            <a:ext cx="4553374" cy="455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0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0D6C9-6D0B-8B67-94FA-60B66F56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N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Maramataka</a:t>
            </a:r>
          </a:p>
        </p:txBody>
      </p:sp>
      <p:pic>
        <p:nvPicPr>
          <p:cNvPr id="5" name="Picture 4" descr="Crescent moon in the night sky">
            <a:extLst>
              <a:ext uri="{FF2B5EF4-FFF2-40B4-BE49-F238E27FC236}">
                <a16:creationId xmlns:a16="http://schemas.microsoft.com/office/drawing/2014/main" id="{6A430030-E228-BCAF-485D-B11A055EB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C525A-BE58-3F44-4E9D-75F80708C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en-N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Marama	Moon</a:t>
            </a:r>
          </a:p>
          <a:p>
            <a:r>
              <a:rPr lang="en-N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Taka 		Almanac</a:t>
            </a:r>
          </a:p>
          <a:p>
            <a:r>
              <a:rPr lang="en-N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Maramataka	Moon almanac</a:t>
            </a:r>
          </a:p>
          <a:p>
            <a:r>
              <a:rPr lang="en-N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Nā Rangi Mātāmua-Te Tau Toru Nui o Matariki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6C18B-D609-AB9B-50B2-0BDB2923B9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2769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C807D-1EA7-4769-846D-2AD9685E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mi-NZ" sz="5400" dirty="0"/>
              <a:t>Luni-solar calendar</a:t>
            </a:r>
            <a:br>
              <a:rPr lang="mi-NZ" sz="5400" dirty="0"/>
            </a:br>
            <a:endParaRPr lang="en-NZ" sz="5400" dirty="0"/>
          </a:p>
        </p:txBody>
      </p:sp>
      <p:pic>
        <p:nvPicPr>
          <p:cNvPr id="5" name="Picture 4" descr="A picture containing mountain, outdoor, dark, sunset&#10;&#10;Description automatically generated">
            <a:extLst>
              <a:ext uri="{FF2B5EF4-FFF2-40B4-BE49-F238E27FC236}">
                <a16:creationId xmlns:a16="http://schemas.microsoft.com/office/drawing/2014/main" id="{8892C288-E490-4720-815F-113CD93084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2B1BF-AC89-43B5-9147-8BDA97918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lvl="1"/>
            <a:r>
              <a:rPr lang="mi-NZ" sz="2800" dirty="0"/>
              <a:t>Position of the sun</a:t>
            </a:r>
          </a:p>
          <a:p>
            <a:pPr lvl="1"/>
            <a:r>
              <a:rPr lang="mi-NZ" sz="2800" dirty="0"/>
              <a:t>Phase of the moon</a:t>
            </a:r>
          </a:p>
          <a:p>
            <a:pPr lvl="1"/>
            <a:r>
              <a:rPr lang="mi-NZ" sz="2800" dirty="0"/>
              <a:t>Heliacal rising, rising of stars</a:t>
            </a:r>
          </a:p>
          <a:p>
            <a:pPr lvl="1"/>
            <a:r>
              <a:rPr lang="mi-NZ" sz="2800" dirty="0"/>
              <a:t>Environmental indicators</a:t>
            </a:r>
          </a:p>
          <a:p>
            <a:pPr lvl="1"/>
            <a:r>
              <a:rPr lang="mi-NZ" sz="2800" dirty="0"/>
              <a:t>Reconciliation of the moon and the sun</a:t>
            </a:r>
            <a:endParaRPr lang="en-NZ" sz="2800" dirty="0"/>
          </a:p>
          <a:p>
            <a:endParaRPr lang="mi-NZ" dirty="0"/>
          </a:p>
          <a:p>
            <a:endParaRPr lang="en-NZ" sz="2200" dirty="0"/>
          </a:p>
        </p:txBody>
      </p:sp>
    </p:spTree>
    <p:extLst>
      <p:ext uri="{BB962C8B-B14F-4D97-AF65-F5344CB8AC3E}">
        <p14:creationId xmlns:p14="http://schemas.microsoft.com/office/powerpoint/2010/main" val="96515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CE99B7-8859-0202-3BB8-41BA4120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NZ" sz="4200" dirty="0"/>
              <a:t>Te Rā (The Sun)</a:t>
            </a:r>
            <a:br>
              <a:rPr lang="en-NZ" sz="4200" dirty="0"/>
            </a:br>
            <a:r>
              <a:rPr lang="en-NZ" sz="4200" b="1" dirty="0"/>
              <a:t>Season</a:t>
            </a:r>
            <a:br>
              <a:rPr lang="en-NZ" sz="4200" dirty="0"/>
            </a:br>
            <a:endParaRPr lang="en-NZ" sz="4200" dirty="0"/>
          </a:p>
        </p:txBody>
      </p:sp>
      <p:sp>
        <p:nvSpPr>
          <p:cNvPr id="6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D0BC-281A-8A8D-F796-C80408B12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NZ" sz="2200" dirty="0" err="1"/>
              <a:t>RākuraRātuoi</a:t>
            </a:r>
            <a:r>
              <a:rPr lang="en-NZ" sz="2200" dirty="0"/>
              <a:t>	Hineraumati</a:t>
            </a:r>
          </a:p>
          <a:p>
            <a:r>
              <a:rPr lang="en-NZ" sz="2200" dirty="0"/>
              <a:t>	Hinetakurua</a:t>
            </a:r>
          </a:p>
          <a:p>
            <a:r>
              <a:rPr lang="en-NZ" sz="2200" dirty="0"/>
              <a:t>Te Ara Whānui a Tāne</a:t>
            </a:r>
          </a:p>
        </p:txBody>
      </p:sp>
      <p:pic>
        <p:nvPicPr>
          <p:cNvPr id="5" name="Picture 4" descr="Sepia sunset">
            <a:extLst>
              <a:ext uri="{FF2B5EF4-FFF2-40B4-BE49-F238E27FC236}">
                <a16:creationId xmlns:a16="http://schemas.microsoft.com/office/drawing/2014/main" id="{E099C7CB-9B2B-A019-8F83-615E303411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9517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523</Words>
  <Application>Microsoft Office PowerPoint</Application>
  <PresentationFormat>Widescreen</PresentationFormat>
  <Paragraphs>70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Aileron Black</vt:lpstr>
      <vt:lpstr>Arial</vt:lpstr>
      <vt:lpstr>Bree</vt:lpstr>
      <vt:lpstr>Calibri</vt:lpstr>
      <vt:lpstr>Calibri Light</vt:lpstr>
      <vt:lpstr>Office Theme</vt:lpstr>
      <vt:lpstr>Kāi Tahu</vt:lpstr>
      <vt:lpstr>Cultural Narratives</vt:lpstr>
      <vt:lpstr>Mātauraka Māori-  Indigenous knowledge</vt:lpstr>
      <vt:lpstr>What is Puaka?</vt:lpstr>
      <vt:lpstr>What is Matariki?</vt:lpstr>
      <vt:lpstr>PowerPoint Presentation</vt:lpstr>
      <vt:lpstr>Maramataka</vt:lpstr>
      <vt:lpstr>Luni-solar calendar </vt:lpstr>
      <vt:lpstr>Te Rā (The Sun) Season </vt:lpstr>
      <vt:lpstr>Te Marama (The Moon)</vt:lpstr>
      <vt:lpstr>PowerPoint Presentation</vt:lpstr>
      <vt:lpstr>Kā Whetū The Stars</vt:lpstr>
      <vt:lpstr>The Environment</vt:lpstr>
      <vt:lpstr>Maramataka Luni-Solar</vt:lpstr>
      <vt:lpstr>PowerPoint Presentation</vt:lpstr>
      <vt:lpstr>Matariki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Tori Campbell</dc:creator>
  <cp:lastModifiedBy>John Barton</cp:lastModifiedBy>
  <cp:revision>21</cp:revision>
  <dcterms:created xsi:type="dcterms:W3CDTF">2024-03-18T21:13:24Z</dcterms:created>
  <dcterms:modified xsi:type="dcterms:W3CDTF">2024-06-12T04:47:00Z</dcterms:modified>
</cp:coreProperties>
</file>